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47" r:id="rId2"/>
    <p:sldId id="270" r:id="rId3"/>
    <p:sldId id="271" r:id="rId4"/>
    <p:sldId id="336" r:id="rId5"/>
    <p:sldId id="350" r:id="rId6"/>
    <p:sldId id="332" r:id="rId7"/>
    <p:sldId id="297" r:id="rId8"/>
    <p:sldId id="326" r:id="rId9"/>
    <p:sldId id="339" r:id="rId10"/>
    <p:sldId id="277" r:id="rId11"/>
    <p:sldId id="278" r:id="rId12"/>
    <p:sldId id="351" r:id="rId13"/>
    <p:sldId id="303" r:id="rId14"/>
    <p:sldId id="337" r:id="rId15"/>
    <p:sldId id="309" r:id="rId16"/>
    <p:sldId id="342" r:id="rId17"/>
    <p:sldId id="313" r:id="rId18"/>
    <p:sldId id="289" r:id="rId19"/>
    <p:sldId id="286" r:id="rId20"/>
    <p:sldId id="317" r:id="rId21"/>
    <p:sldId id="288" r:id="rId22"/>
    <p:sldId id="287" r:id="rId23"/>
    <p:sldId id="328" r:id="rId24"/>
    <p:sldId id="348" r:id="rId25"/>
    <p:sldId id="333" r:id="rId26"/>
    <p:sldId id="334" r:id="rId27"/>
    <p:sldId id="335" r:id="rId28"/>
    <p:sldId id="275" r:id="rId29"/>
    <p:sldId id="27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41C9D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39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55C623-3B3C-435F-AA16-6AFD8206D017}" type="doc">
      <dgm:prSet loTypeId="urn:microsoft.com/office/officeart/2005/8/layout/matrix1" loCatId="matrix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1DD3B3-4E24-443C-9CC0-C199CE743CA9}">
      <dgm:prSet phldrT="[Text]" custT="1"/>
      <dgm:spPr/>
      <dgm:t>
        <a:bodyPr>
          <a:prstTxWarp prst="textPlain">
            <a:avLst/>
          </a:prstTxWarp>
        </a:bodyPr>
        <a:lstStyle/>
        <a:p>
          <a:r>
            <a:rPr lang="bn-BD" sz="28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NikoshBAN" pitchFamily="2" charset="0"/>
              <a:cs typeface="NikoshBAN" pitchFamily="2" charset="0"/>
            </a:rPr>
            <a:t>প্রকৃত নাম- মির আবদুস শুকুর আল মাহমুদ</a:t>
          </a:r>
        </a:p>
        <a:p>
          <a:r>
            <a:rPr lang="bn-BD" sz="28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NikoshBAN" pitchFamily="2" charset="0"/>
              <a:cs typeface="NikoshBAN" pitchFamily="2" charset="0"/>
            </a:rPr>
            <a:t>পিতা- আবদুর রব মির</a:t>
          </a:r>
        </a:p>
        <a:p>
          <a:r>
            <a:rPr lang="bn-BD" sz="28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NikoshBAN" pitchFamily="2" charset="0"/>
              <a:cs typeface="NikoshBAN" pitchFamily="2" charset="0"/>
            </a:rPr>
            <a:t>মাতা- রওশন আরা মির</a:t>
          </a:r>
        </a:p>
      </dgm:t>
    </dgm:pt>
    <dgm:pt modelId="{42BCEBAB-E6FD-405F-8082-5F70CD2B9B44}" type="parTrans" cxnId="{3D84F6E0-DE79-4580-94CE-4D9908737446}">
      <dgm:prSet/>
      <dgm:spPr/>
      <dgm:t>
        <a:bodyPr/>
        <a:lstStyle/>
        <a:p>
          <a:endParaRPr lang="en-US"/>
        </a:p>
      </dgm:t>
    </dgm:pt>
    <dgm:pt modelId="{5B6D9D23-F3C5-41D0-89D1-E75D7CCA420F}" type="sibTrans" cxnId="{3D84F6E0-DE79-4580-94CE-4D9908737446}">
      <dgm:prSet/>
      <dgm:spPr/>
      <dgm:t>
        <a:bodyPr/>
        <a:lstStyle/>
        <a:p>
          <a:endParaRPr lang="en-US"/>
        </a:p>
      </dgm:t>
    </dgm:pt>
    <dgm:pt modelId="{CA2866DD-1FDF-43D7-B92E-54443404883E}">
      <dgm:prSet phldrT="[Text]" custT="1"/>
      <dgm:spPr/>
      <dgm:t>
        <a:bodyPr>
          <a:prstTxWarp prst="textPlain">
            <a:avLst/>
          </a:prstTxWarp>
        </a:bodyPr>
        <a:lstStyle/>
        <a:p>
          <a:r>
            <a:rPr lang="bn-BD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rPr>
            <a:t>পেশা- সাংবাদিকতা (দৈনিক গণকন্ঠ, দৈনিক কর্ণফুলীর সম্পাদক)</a:t>
          </a:r>
        </a:p>
        <a:p>
          <a:r>
            <a:rPr lang="bn-BD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rPr>
            <a:t>আবসরের পূর্ব পর্যন্ত বাংলাদেশ শিল্পকলা একাদেমির পরিচালক ছিলেন।</a:t>
          </a:r>
          <a:endParaRPr lang="en-US" sz="28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NikoshBAN" pitchFamily="2" charset="0"/>
            <a:cs typeface="NikoshBAN" pitchFamily="2" charset="0"/>
          </a:endParaRPr>
        </a:p>
      </dgm:t>
    </dgm:pt>
    <dgm:pt modelId="{2E195B58-35BA-43F6-91AD-D9B85672B86C}" type="parTrans" cxnId="{96A42096-CEB5-4825-9577-58FE79E4237A}">
      <dgm:prSet/>
      <dgm:spPr/>
      <dgm:t>
        <a:bodyPr/>
        <a:lstStyle/>
        <a:p>
          <a:endParaRPr lang="en-US"/>
        </a:p>
      </dgm:t>
    </dgm:pt>
    <dgm:pt modelId="{5B854B42-ED24-43BA-B749-CAD2195EC9F9}" type="sibTrans" cxnId="{96A42096-CEB5-4825-9577-58FE79E4237A}">
      <dgm:prSet/>
      <dgm:spPr/>
      <dgm:t>
        <a:bodyPr/>
        <a:lstStyle/>
        <a:p>
          <a:endParaRPr lang="en-US"/>
        </a:p>
      </dgm:t>
    </dgm:pt>
    <dgm:pt modelId="{8DC631E8-14DE-405C-AEF3-8CDAE26307FA}">
      <dgm:prSet phldrT="[Text]" custT="1"/>
      <dgm:spPr/>
      <dgm:t>
        <a:bodyPr>
          <a:prstTxWarp prst="textPlain">
            <a:avLst/>
          </a:prstTxWarp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r>
            <a:rPr lang="bn-BD" sz="3200" b="1" cap="none" spc="0" dirty="0" smtClean="0">
              <a:ln/>
              <a:solidFill>
                <a:schemeClr val="accent3"/>
              </a:solidFill>
              <a:effectLst/>
              <a:latin typeface="NikoshBAN" pitchFamily="2" charset="0"/>
              <a:cs typeface="NikoshBAN" pitchFamily="2" charset="0"/>
            </a:rPr>
            <a:t>পড়াশোনা- মাধ্যমিক স্তর পর্যন্ত</a:t>
          </a:r>
        </a:p>
        <a:p>
          <a:r>
            <a:rPr lang="bn-BD" sz="3200" b="1" cap="none" spc="0" dirty="0" smtClean="0">
              <a:ln/>
              <a:solidFill>
                <a:schemeClr val="accent3"/>
              </a:solidFill>
              <a:effectLst/>
              <a:latin typeface="NikoshBAN" pitchFamily="2" charset="0"/>
              <a:cs typeface="NikoshBAN" pitchFamily="2" charset="0"/>
            </a:rPr>
            <a:t>কবিতার জগৎ- স্নিগ্ধ-শ্যামল, প্রশান্ত গ্রামীণ জীবন ও প্রকৃতির চিরায়ত রূপ</a:t>
          </a:r>
          <a:endParaRPr lang="en-US" sz="3200" b="1" cap="none" spc="0" dirty="0">
            <a:ln/>
            <a:solidFill>
              <a:schemeClr val="accent3"/>
            </a:solidFill>
            <a:effectLst/>
            <a:latin typeface="NikoshBAN" pitchFamily="2" charset="0"/>
            <a:cs typeface="NikoshBAN" pitchFamily="2" charset="0"/>
          </a:endParaRPr>
        </a:p>
      </dgm:t>
    </dgm:pt>
    <dgm:pt modelId="{72D288BD-61DB-438C-AB9E-D68299DB7618}" type="parTrans" cxnId="{03F72BCF-3EF1-47C6-81BA-ACB8499A7BF7}">
      <dgm:prSet/>
      <dgm:spPr/>
      <dgm:t>
        <a:bodyPr/>
        <a:lstStyle/>
        <a:p>
          <a:endParaRPr lang="en-US"/>
        </a:p>
      </dgm:t>
    </dgm:pt>
    <dgm:pt modelId="{D96B087D-EFBE-4295-A3B3-AF557CD64E8F}" type="sibTrans" cxnId="{03F72BCF-3EF1-47C6-81BA-ACB8499A7BF7}">
      <dgm:prSet/>
      <dgm:spPr/>
      <dgm:t>
        <a:bodyPr/>
        <a:lstStyle/>
        <a:p>
          <a:endParaRPr lang="en-US"/>
        </a:p>
      </dgm:t>
    </dgm:pt>
    <dgm:pt modelId="{1B74A392-66A8-4BA5-99A1-75E4524B4D40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9CADEA9-19F7-4B68-859B-219F1BDBF4FA}" type="sibTrans" cxnId="{5E49C840-C212-4714-B3F1-D9A859B03D07}">
      <dgm:prSet/>
      <dgm:spPr/>
      <dgm:t>
        <a:bodyPr/>
        <a:lstStyle/>
        <a:p>
          <a:endParaRPr lang="en-US"/>
        </a:p>
      </dgm:t>
    </dgm:pt>
    <dgm:pt modelId="{B1D4756F-5521-42B8-8C54-08C0F9CCF9EF}" type="parTrans" cxnId="{5E49C840-C212-4714-B3F1-D9A859B03D07}">
      <dgm:prSet/>
      <dgm:spPr/>
      <dgm:t>
        <a:bodyPr/>
        <a:lstStyle/>
        <a:p>
          <a:endParaRPr lang="en-US"/>
        </a:p>
      </dgm:t>
    </dgm:pt>
    <dgm:pt modelId="{21DB2ECA-0689-4ACC-9675-DE140C3C821E}">
      <dgm:prSet phldrT="[Text]" custT="1"/>
      <dgm:spPr/>
      <dgm:t>
        <a:bodyPr>
          <a:prstTxWarp prst="textPlain">
            <a:avLst/>
          </a:prstTxWarp>
        </a:bodyPr>
        <a:lstStyle/>
        <a:p>
          <a:r>
            <a:rPr lang="bn-BD" sz="2800" b="1" i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জন্ম- ১৯৩৬, ১১ জুলাই ব্রাহ্মণবাড়িয়া জেলার মৌড়াইল গ্রামে।</a:t>
          </a:r>
        </a:p>
        <a:p>
          <a:r>
            <a:rPr lang="bn-BD" sz="2800" b="1" i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পুরস্কার- বাংলা একাদেমি পুরস্কার, একুশে পদকসহ অসংখ্য পুরস্কার।</a:t>
          </a:r>
          <a:endParaRPr lang="en-US" sz="2800" b="1" i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gm:t>
    </dgm:pt>
    <dgm:pt modelId="{98C1EBCB-D13C-40FE-8A40-F4AC6512005A}" type="sibTrans" cxnId="{F29109A9-EA27-40F7-A2B9-5B47DB8F9B98}">
      <dgm:prSet/>
      <dgm:spPr/>
      <dgm:t>
        <a:bodyPr/>
        <a:lstStyle/>
        <a:p>
          <a:endParaRPr lang="en-US"/>
        </a:p>
      </dgm:t>
    </dgm:pt>
    <dgm:pt modelId="{E09F2331-5203-4184-BA66-4EBAF7D83E74}" type="parTrans" cxnId="{F29109A9-EA27-40F7-A2B9-5B47DB8F9B98}">
      <dgm:prSet/>
      <dgm:spPr/>
      <dgm:t>
        <a:bodyPr/>
        <a:lstStyle/>
        <a:p>
          <a:endParaRPr lang="en-US"/>
        </a:p>
      </dgm:t>
    </dgm:pt>
    <dgm:pt modelId="{F81669D1-C5E8-481A-98A7-3F5C55A0B1FE}" type="pres">
      <dgm:prSet presAssocID="{E455C623-3B3C-435F-AA16-6AFD8206D01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42A957-7AC7-4801-A84B-79AA5B3CB117}" type="pres">
      <dgm:prSet presAssocID="{E455C623-3B3C-435F-AA16-6AFD8206D017}" presName="matrix" presStyleCnt="0"/>
      <dgm:spPr/>
    </dgm:pt>
    <dgm:pt modelId="{E9825EE8-7177-42EF-9E42-68D337A91996}" type="pres">
      <dgm:prSet presAssocID="{E455C623-3B3C-435F-AA16-6AFD8206D017}" presName="tile1" presStyleLbl="node1" presStyleIdx="0" presStyleCnt="4"/>
      <dgm:spPr/>
      <dgm:t>
        <a:bodyPr/>
        <a:lstStyle/>
        <a:p>
          <a:endParaRPr lang="en-US"/>
        </a:p>
      </dgm:t>
    </dgm:pt>
    <dgm:pt modelId="{1E14A191-D458-4CA2-9A55-C1FDC7354F76}" type="pres">
      <dgm:prSet presAssocID="{E455C623-3B3C-435F-AA16-6AFD8206D01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897CD1-E25C-4538-80E3-7FCAD4A0D99D}" type="pres">
      <dgm:prSet presAssocID="{E455C623-3B3C-435F-AA16-6AFD8206D017}" presName="tile2" presStyleLbl="node1" presStyleIdx="1" presStyleCnt="4"/>
      <dgm:spPr/>
      <dgm:t>
        <a:bodyPr/>
        <a:lstStyle/>
        <a:p>
          <a:endParaRPr lang="en-US"/>
        </a:p>
      </dgm:t>
    </dgm:pt>
    <dgm:pt modelId="{2F3B6A23-4712-4630-9520-82E653D85FD0}" type="pres">
      <dgm:prSet presAssocID="{E455C623-3B3C-435F-AA16-6AFD8206D01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6F422-B33C-4AB2-8093-BB4B4FFD2491}" type="pres">
      <dgm:prSet presAssocID="{E455C623-3B3C-435F-AA16-6AFD8206D017}" presName="tile3" presStyleLbl="node1" presStyleIdx="2" presStyleCnt="4"/>
      <dgm:spPr/>
      <dgm:t>
        <a:bodyPr/>
        <a:lstStyle/>
        <a:p>
          <a:endParaRPr lang="en-US"/>
        </a:p>
      </dgm:t>
    </dgm:pt>
    <dgm:pt modelId="{994BA3BB-7862-49E8-88EA-A8A8AD9E1D92}" type="pres">
      <dgm:prSet presAssocID="{E455C623-3B3C-435F-AA16-6AFD8206D01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F5B3B-8D50-4E4E-A088-DC440F32BC1A}" type="pres">
      <dgm:prSet presAssocID="{E455C623-3B3C-435F-AA16-6AFD8206D017}" presName="tile4" presStyleLbl="node1" presStyleIdx="3" presStyleCnt="4"/>
      <dgm:spPr/>
      <dgm:t>
        <a:bodyPr/>
        <a:lstStyle/>
        <a:p>
          <a:endParaRPr lang="en-US"/>
        </a:p>
      </dgm:t>
    </dgm:pt>
    <dgm:pt modelId="{0EE5D113-0F7F-416B-8CAB-35FDEB52C70B}" type="pres">
      <dgm:prSet presAssocID="{E455C623-3B3C-435F-AA16-6AFD8206D01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19BA6-696C-48AA-B502-8B18662C11D3}" type="pres">
      <dgm:prSet presAssocID="{E455C623-3B3C-435F-AA16-6AFD8206D017}" presName="centerTile" presStyleLbl="fgShp" presStyleIdx="0" presStyleCnt="1" custScaleX="89189" custScaleY="88889" custLinFactNeighborX="-562" custLinFactNeighborY="-888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9DF81F9A-FD5D-4835-BC7E-49AC2DF5E958}" type="presOf" srcId="{E455C623-3B3C-435F-AA16-6AFD8206D017}" destId="{F81669D1-C5E8-481A-98A7-3F5C55A0B1FE}" srcOrd="0" destOrd="0" presId="urn:microsoft.com/office/officeart/2005/8/layout/matrix1"/>
    <dgm:cxn modelId="{3D84F6E0-DE79-4580-94CE-4D9908737446}" srcId="{1B74A392-66A8-4BA5-99A1-75E4524B4D40}" destId="{9F1DD3B3-4E24-443C-9CC0-C199CE743CA9}" srcOrd="1" destOrd="0" parTransId="{42BCEBAB-E6FD-405F-8082-5F70CD2B9B44}" sibTransId="{5B6D9D23-F3C5-41D0-89D1-E75D7CCA420F}"/>
    <dgm:cxn modelId="{73D3858F-7C99-47E2-89F7-BC5BF7B6B9F9}" type="presOf" srcId="{21DB2ECA-0689-4ACC-9675-DE140C3C821E}" destId="{1E14A191-D458-4CA2-9A55-C1FDC7354F76}" srcOrd="1" destOrd="0" presId="urn:microsoft.com/office/officeart/2005/8/layout/matrix1"/>
    <dgm:cxn modelId="{9FE8D4FF-9E58-4C52-B4F6-4BBC9995D7E2}" type="presOf" srcId="{21DB2ECA-0689-4ACC-9675-DE140C3C821E}" destId="{E9825EE8-7177-42EF-9E42-68D337A91996}" srcOrd="0" destOrd="0" presId="urn:microsoft.com/office/officeart/2005/8/layout/matrix1"/>
    <dgm:cxn modelId="{1AF44E8C-FDE2-4A0F-A2B8-9C45B3E9D5C2}" type="presOf" srcId="{CA2866DD-1FDF-43D7-B92E-54443404883E}" destId="{0716F422-B33C-4AB2-8093-BB4B4FFD2491}" srcOrd="0" destOrd="0" presId="urn:microsoft.com/office/officeart/2005/8/layout/matrix1"/>
    <dgm:cxn modelId="{83F448B0-FA54-4A72-B3E2-CA057A69F117}" type="presOf" srcId="{1B74A392-66A8-4BA5-99A1-75E4524B4D40}" destId="{C3F19BA6-696C-48AA-B502-8B18662C11D3}" srcOrd="0" destOrd="0" presId="urn:microsoft.com/office/officeart/2005/8/layout/matrix1"/>
    <dgm:cxn modelId="{C644A540-BEA6-4158-A738-75C9D8424E28}" type="presOf" srcId="{CA2866DD-1FDF-43D7-B92E-54443404883E}" destId="{994BA3BB-7862-49E8-88EA-A8A8AD9E1D92}" srcOrd="1" destOrd="0" presId="urn:microsoft.com/office/officeart/2005/8/layout/matrix1"/>
    <dgm:cxn modelId="{A4687290-54F6-4C43-B5BC-1C82ADE88735}" type="presOf" srcId="{8DC631E8-14DE-405C-AEF3-8CDAE26307FA}" destId="{0EE5D113-0F7F-416B-8CAB-35FDEB52C70B}" srcOrd="1" destOrd="0" presId="urn:microsoft.com/office/officeart/2005/8/layout/matrix1"/>
    <dgm:cxn modelId="{F29109A9-EA27-40F7-A2B9-5B47DB8F9B98}" srcId="{1B74A392-66A8-4BA5-99A1-75E4524B4D40}" destId="{21DB2ECA-0689-4ACC-9675-DE140C3C821E}" srcOrd="0" destOrd="0" parTransId="{E09F2331-5203-4184-BA66-4EBAF7D83E74}" sibTransId="{98C1EBCB-D13C-40FE-8A40-F4AC6512005A}"/>
    <dgm:cxn modelId="{8A8F7674-A121-48AE-9E08-19ADB289AA1E}" type="presOf" srcId="{9F1DD3B3-4E24-443C-9CC0-C199CE743CA9}" destId="{3D897CD1-E25C-4538-80E3-7FCAD4A0D99D}" srcOrd="0" destOrd="0" presId="urn:microsoft.com/office/officeart/2005/8/layout/matrix1"/>
    <dgm:cxn modelId="{6F38E597-37B3-4AE0-AB27-776979FF81D3}" type="presOf" srcId="{8DC631E8-14DE-405C-AEF3-8CDAE26307FA}" destId="{CD1F5B3B-8D50-4E4E-A088-DC440F32BC1A}" srcOrd="0" destOrd="0" presId="urn:microsoft.com/office/officeart/2005/8/layout/matrix1"/>
    <dgm:cxn modelId="{53859F7F-33A7-4577-BA00-D79D8DECC9B4}" type="presOf" srcId="{9F1DD3B3-4E24-443C-9CC0-C199CE743CA9}" destId="{2F3B6A23-4712-4630-9520-82E653D85FD0}" srcOrd="1" destOrd="0" presId="urn:microsoft.com/office/officeart/2005/8/layout/matrix1"/>
    <dgm:cxn modelId="{03F72BCF-3EF1-47C6-81BA-ACB8499A7BF7}" srcId="{1B74A392-66A8-4BA5-99A1-75E4524B4D40}" destId="{8DC631E8-14DE-405C-AEF3-8CDAE26307FA}" srcOrd="3" destOrd="0" parTransId="{72D288BD-61DB-438C-AB9E-D68299DB7618}" sibTransId="{D96B087D-EFBE-4295-A3B3-AF557CD64E8F}"/>
    <dgm:cxn modelId="{5E49C840-C212-4714-B3F1-D9A859B03D07}" srcId="{E455C623-3B3C-435F-AA16-6AFD8206D017}" destId="{1B74A392-66A8-4BA5-99A1-75E4524B4D40}" srcOrd="0" destOrd="0" parTransId="{B1D4756F-5521-42B8-8C54-08C0F9CCF9EF}" sibTransId="{99CADEA9-19F7-4B68-859B-219F1BDBF4FA}"/>
    <dgm:cxn modelId="{96A42096-CEB5-4825-9577-58FE79E4237A}" srcId="{1B74A392-66A8-4BA5-99A1-75E4524B4D40}" destId="{CA2866DD-1FDF-43D7-B92E-54443404883E}" srcOrd="2" destOrd="0" parTransId="{2E195B58-35BA-43F6-91AD-D9B85672B86C}" sibTransId="{5B854B42-ED24-43BA-B749-CAD2195EC9F9}"/>
    <dgm:cxn modelId="{F4A4827B-FAD7-428D-9528-82143B653E91}" type="presParOf" srcId="{F81669D1-C5E8-481A-98A7-3F5C55A0B1FE}" destId="{8942A957-7AC7-4801-A84B-79AA5B3CB117}" srcOrd="0" destOrd="0" presId="urn:microsoft.com/office/officeart/2005/8/layout/matrix1"/>
    <dgm:cxn modelId="{809C78D2-B3F6-4B88-B66A-7C37ED6B9BC7}" type="presParOf" srcId="{8942A957-7AC7-4801-A84B-79AA5B3CB117}" destId="{E9825EE8-7177-42EF-9E42-68D337A91996}" srcOrd="0" destOrd="0" presId="urn:microsoft.com/office/officeart/2005/8/layout/matrix1"/>
    <dgm:cxn modelId="{28D2E7E9-6A22-472B-A68E-85755C1EE538}" type="presParOf" srcId="{8942A957-7AC7-4801-A84B-79AA5B3CB117}" destId="{1E14A191-D458-4CA2-9A55-C1FDC7354F76}" srcOrd="1" destOrd="0" presId="urn:microsoft.com/office/officeart/2005/8/layout/matrix1"/>
    <dgm:cxn modelId="{A2EE0315-36DD-442E-AE4B-6D1AF4396247}" type="presParOf" srcId="{8942A957-7AC7-4801-A84B-79AA5B3CB117}" destId="{3D897CD1-E25C-4538-80E3-7FCAD4A0D99D}" srcOrd="2" destOrd="0" presId="urn:microsoft.com/office/officeart/2005/8/layout/matrix1"/>
    <dgm:cxn modelId="{74DBB082-8D37-4478-8159-1BCA97228F62}" type="presParOf" srcId="{8942A957-7AC7-4801-A84B-79AA5B3CB117}" destId="{2F3B6A23-4712-4630-9520-82E653D85FD0}" srcOrd="3" destOrd="0" presId="urn:microsoft.com/office/officeart/2005/8/layout/matrix1"/>
    <dgm:cxn modelId="{C9168663-4D3C-411A-930F-B79E98BEEDE4}" type="presParOf" srcId="{8942A957-7AC7-4801-A84B-79AA5B3CB117}" destId="{0716F422-B33C-4AB2-8093-BB4B4FFD2491}" srcOrd="4" destOrd="0" presId="urn:microsoft.com/office/officeart/2005/8/layout/matrix1"/>
    <dgm:cxn modelId="{DCC44103-F5C4-4465-B7F4-826DEEF8DBCC}" type="presParOf" srcId="{8942A957-7AC7-4801-A84B-79AA5B3CB117}" destId="{994BA3BB-7862-49E8-88EA-A8A8AD9E1D92}" srcOrd="5" destOrd="0" presId="urn:microsoft.com/office/officeart/2005/8/layout/matrix1"/>
    <dgm:cxn modelId="{54DBAF3F-E4FE-4340-BC9B-215034E7DBA8}" type="presParOf" srcId="{8942A957-7AC7-4801-A84B-79AA5B3CB117}" destId="{CD1F5B3B-8D50-4E4E-A088-DC440F32BC1A}" srcOrd="6" destOrd="0" presId="urn:microsoft.com/office/officeart/2005/8/layout/matrix1"/>
    <dgm:cxn modelId="{FF0F7573-F475-4FEA-A281-CAC9BFEE8924}" type="presParOf" srcId="{8942A957-7AC7-4801-A84B-79AA5B3CB117}" destId="{0EE5D113-0F7F-416B-8CAB-35FDEB52C70B}" srcOrd="7" destOrd="0" presId="urn:microsoft.com/office/officeart/2005/8/layout/matrix1"/>
    <dgm:cxn modelId="{3B5771FF-B74D-4021-84FA-2F2A7917D463}" type="presParOf" srcId="{F81669D1-C5E8-481A-98A7-3F5C55A0B1FE}" destId="{C3F19BA6-696C-48AA-B502-8B18662C11D3}" srcOrd="1" destOrd="0" presId="urn:microsoft.com/office/officeart/2005/8/layout/matrix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40FE27-95A1-4CA8-8642-9C2F0831F9D2}" type="doc">
      <dgm:prSet loTypeId="urn:microsoft.com/office/officeart/2005/8/layout/process4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EC47412-63AB-4D30-8980-2A91D5D8C3E7}">
      <dgm:prSet phldrT="[Text]"/>
      <dgm:spPr/>
      <dgm:t>
        <a:bodyPr/>
        <a:lstStyle/>
        <a:p>
          <a:r>
            <a:rPr lang="bn-BD" b="1" i="1" dirty="0" smtClean="0">
              <a:latin typeface="NikoshBAN" pitchFamily="2" charset="0"/>
              <a:cs typeface="NikoshBAN" pitchFamily="2" charset="0"/>
            </a:rPr>
            <a:t>কাব্যগ্রন্থ</a:t>
          </a:r>
          <a:endParaRPr lang="en-US" b="1" i="1" dirty="0">
            <a:latin typeface="NikoshBAN" pitchFamily="2" charset="0"/>
            <a:cs typeface="NikoshBAN" pitchFamily="2" charset="0"/>
          </a:endParaRPr>
        </a:p>
      </dgm:t>
    </dgm:pt>
    <dgm:pt modelId="{A205E09E-E145-4BF3-AB67-FA70C1D2CB11}" type="parTrans" cxnId="{B28D6D03-4657-406B-A794-6AA8235C8767}">
      <dgm:prSet/>
      <dgm:spPr/>
      <dgm:t>
        <a:bodyPr/>
        <a:lstStyle/>
        <a:p>
          <a:endParaRPr lang="en-US"/>
        </a:p>
      </dgm:t>
    </dgm:pt>
    <dgm:pt modelId="{632082D3-DB30-48D5-8BD2-7D589AF52DCC}" type="sibTrans" cxnId="{B28D6D03-4657-406B-A794-6AA8235C8767}">
      <dgm:prSet/>
      <dgm:spPr/>
      <dgm:t>
        <a:bodyPr/>
        <a:lstStyle/>
        <a:p>
          <a:endParaRPr lang="en-US"/>
        </a:p>
      </dgm:t>
    </dgm:pt>
    <dgm:pt modelId="{2E3D29D0-892F-4AFC-A75A-7403737DF48A}">
      <dgm:prSet phldrT="[Text]" custT="1"/>
      <dgm:spPr/>
      <dgm:t>
        <a:bodyPr>
          <a:prstTxWarp prst="textPlain">
            <a:avLst/>
          </a:prstTxWarp>
        </a:bodyPr>
        <a:lstStyle/>
        <a:p>
          <a:r>
            <a:rPr lang="bn-BD" sz="2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লোক-লোকান্তর, কালের কলস, সোনালী কাবিন, মায়াবি পর্দা দুলে উঠো, অদৃষ্টবাদীদের রান্নাবান্না, বখতিয়ারের ঘোড়া, আরব্য রজনীর রাজহাঁস</a:t>
          </a:r>
          <a:endParaRPr lang="en-US" sz="20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gm:t>
    </dgm:pt>
    <dgm:pt modelId="{5EE749A8-1083-4076-8EA4-FF3217C888D5}" type="parTrans" cxnId="{4594C4E9-8A8E-4F6D-B1D8-A8D5040B9F04}">
      <dgm:prSet/>
      <dgm:spPr/>
      <dgm:t>
        <a:bodyPr/>
        <a:lstStyle/>
        <a:p>
          <a:endParaRPr lang="en-US"/>
        </a:p>
      </dgm:t>
    </dgm:pt>
    <dgm:pt modelId="{F5FC0BE4-A27D-4F72-9675-F3DDC5891F2C}" type="sibTrans" cxnId="{4594C4E9-8A8E-4F6D-B1D8-A8D5040B9F04}">
      <dgm:prSet/>
      <dgm:spPr/>
      <dgm:t>
        <a:bodyPr/>
        <a:lstStyle/>
        <a:p>
          <a:endParaRPr lang="en-US"/>
        </a:p>
      </dgm:t>
    </dgm:pt>
    <dgm:pt modelId="{688677F9-8F21-454F-AC49-436AA9256F58}">
      <dgm:prSet phldrT="[Text]" custT="1"/>
      <dgm:spPr/>
      <dgm:t>
        <a:bodyPr>
          <a:prstTxWarp prst="textPlain">
            <a:avLst/>
          </a:prstTxWarp>
        </a:bodyPr>
        <a:lstStyle/>
        <a:p>
          <a:r>
            <a:rPr lang="bn-BD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শিশুতোষ- পাখির আছে ফুলের কাছে, </a:t>
          </a:r>
          <a:endParaRPr lang="en-US" sz="24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gm:t>
    </dgm:pt>
    <dgm:pt modelId="{ECFAE751-30AB-4B81-85B5-09742EBCECE0}" type="parTrans" cxnId="{2C1F3BAC-965A-4A0C-B97F-1CEFE8DBBF35}">
      <dgm:prSet/>
      <dgm:spPr/>
      <dgm:t>
        <a:bodyPr/>
        <a:lstStyle/>
        <a:p>
          <a:endParaRPr lang="en-US"/>
        </a:p>
      </dgm:t>
    </dgm:pt>
    <dgm:pt modelId="{F5276A35-A1E1-4FDA-A832-6E949A6BFDC0}" type="sibTrans" cxnId="{2C1F3BAC-965A-4A0C-B97F-1CEFE8DBBF35}">
      <dgm:prSet/>
      <dgm:spPr/>
      <dgm:t>
        <a:bodyPr/>
        <a:lstStyle/>
        <a:p>
          <a:endParaRPr lang="en-US"/>
        </a:p>
      </dgm:t>
    </dgm:pt>
    <dgm:pt modelId="{105A8050-4B52-48D1-A832-ABE57AEB685B}">
      <dgm:prSet phldrT="[Text]"/>
      <dgm:spPr/>
      <dgm:t>
        <a:bodyPr/>
        <a:lstStyle/>
        <a:p>
          <a:r>
            <a:rPr lang="bn-BD" b="1" i="1" dirty="0" smtClean="0">
              <a:latin typeface="NikoshBAN" pitchFamily="2" charset="0"/>
              <a:cs typeface="NikoshBAN" pitchFamily="2" charset="0"/>
            </a:rPr>
            <a:t>উপন্যাস</a:t>
          </a:r>
          <a:endParaRPr lang="en-US" b="1" i="1" dirty="0">
            <a:latin typeface="NikoshBAN" pitchFamily="2" charset="0"/>
            <a:cs typeface="NikoshBAN" pitchFamily="2" charset="0"/>
          </a:endParaRPr>
        </a:p>
      </dgm:t>
    </dgm:pt>
    <dgm:pt modelId="{EE70C46D-312C-4FA2-A323-DB359F045A93}" type="parTrans" cxnId="{18AE6D1A-F386-48BA-8671-1DF8188970A5}">
      <dgm:prSet/>
      <dgm:spPr/>
      <dgm:t>
        <a:bodyPr/>
        <a:lstStyle/>
        <a:p>
          <a:endParaRPr lang="en-US"/>
        </a:p>
      </dgm:t>
    </dgm:pt>
    <dgm:pt modelId="{00A74BFB-4AC4-41F0-9598-9E63B5737B66}" type="sibTrans" cxnId="{18AE6D1A-F386-48BA-8671-1DF8188970A5}">
      <dgm:prSet/>
      <dgm:spPr/>
      <dgm:t>
        <a:bodyPr/>
        <a:lstStyle/>
        <a:p>
          <a:endParaRPr lang="en-US"/>
        </a:p>
      </dgm:t>
    </dgm:pt>
    <dgm:pt modelId="{AC251065-B100-4644-9449-1BF0179E5CE9}">
      <dgm:prSet phldrT="[Text]" custT="1"/>
      <dgm:spPr/>
      <dgm:t>
        <a:bodyPr>
          <a:prstTxWarp prst="textPlain">
            <a:avLst/>
          </a:prstTxWarp>
        </a:bodyPr>
        <a:lstStyle/>
        <a:p>
          <a:r>
            <a:rPr lang="bn-BD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ডাহুকী, আগুনের মেয়ে,</a:t>
          </a:r>
          <a:endParaRPr lang="en-US" sz="24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gm:t>
    </dgm:pt>
    <dgm:pt modelId="{B096F93A-1CFD-4A56-84DF-FAE984B040AB}" type="parTrans" cxnId="{2F68E91B-9E54-4F73-AA56-C9C0B07FE10B}">
      <dgm:prSet/>
      <dgm:spPr/>
      <dgm:t>
        <a:bodyPr/>
        <a:lstStyle/>
        <a:p>
          <a:endParaRPr lang="en-US"/>
        </a:p>
      </dgm:t>
    </dgm:pt>
    <dgm:pt modelId="{44DF0DAA-8BBB-45E8-8BAE-DFD00AAF8D42}" type="sibTrans" cxnId="{2F68E91B-9E54-4F73-AA56-C9C0B07FE10B}">
      <dgm:prSet/>
      <dgm:spPr/>
      <dgm:t>
        <a:bodyPr/>
        <a:lstStyle/>
        <a:p>
          <a:endParaRPr lang="en-US"/>
        </a:p>
      </dgm:t>
    </dgm:pt>
    <dgm:pt modelId="{463956A1-B8C3-42E9-9C3A-976CE23F3B1E}">
      <dgm:prSet phldrT="[Text]" custT="1"/>
      <dgm:spPr/>
      <dgm:t>
        <a:bodyPr>
          <a:prstTxWarp prst="textPlain">
            <a:avLst/>
          </a:prstTxWarp>
        </a:bodyPr>
        <a:lstStyle/>
        <a:p>
          <a:r>
            <a:rPr lang="bn-BD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নিশিন্দা নারী, কবি ও কোলাহল</a:t>
          </a:r>
          <a:endParaRPr lang="en-US" sz="24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C2715465-8BE8-46D0-898E-D4E65FB4255A}" type="parTrans" cxnId="{7E9E7AA6-7D68-48D8-8553-5D11C73DE1E8}">
      <dgm:prSet/>
      <dgm:spPr/>
      <dgm:t>
        <a:bodyPr/>
        <a:lstStyle/>
        <a:p>
          <a:endParaRPr lang="en-US"/>
        </a:p>
      </dgm:t>
    </dgm:pt>
    <dgm:pt modelId="{9A43D091-BABF-49B6-BDF8-AFA1AA88B1C8}" type="sibTrans" cxnId="{7E9E7AA6-7D68-48D8-8553-5D11C73DE1E8}">
      <dgm:prSet/>
      <dgm:spPr/>
      <dgm:t>
        <a:bodyPr/>
        <a:lstStyle/>
        <a:p>
          <a:endParaRPr lang="en-US"/>
        </a:p>
      </dgm:t>
    </dgm:pt>
    <dgm:pt modelId="{28229821-4893-4C99-8C7E-C2C09D96EA9F}">
      <dgm:prSet phldrT="[Text]"/>
      <dgm:spPr/>
      <dgm:t>
        <a:bodyPr/>
        <a:lstStyle/>
        <a:p>
          <a:r>
            <a:rPr lang="bn-BD" b="1" i="1" dirty="0" smtClean="0">
              <a:latin typeface="NikoshBAN" pitchFamily="2" charset="0"/>
              <a:cs typeface="NikoshBAN" pitchFamily="2" charset="0"/>
            </a:rPr>
            <a:t>ছোটগল্প</a:t>
          </a:r>
          <a:endParaRPr lang="en-US" b="1" i="1" dirty="0">
            <a:latin typeface="NikoshBAN" pitchFamily="2" charset="0"/>
            <a:cs typeface="NikoshBAN" pitchFamily="2" charset="0"/>
          </a:endParaRPr>
        </a:p>
      </dgm:t>
    </dgm:pt>
    <dgm:pt modelId="{168AF195-386E-40F4-BB9A-93BC233195AC}" type="parTrans" cxnId="{D36B382C-7CA3-49F5-A0D8-094983BE5E6B}">
      <dgm:prSet/>
      <dgm:spPr/>
      <dgm:t>
        <a:bodyPr/>
        <a:lstStyle/>
        <a:p>
          <a:endParaRPr lang="en-US"/>
        </a:p>
      </dgm:t>
    </dgm:pt>
    <dgm:pt modelId="{9DA010D2-DBEC-4453-8BE1-D230B09FABAE}" type="sibTrans" cxnId="{D36B382C-7CA3-49F5-A0D8-094983BE5E6B}">
      <dgm:prSet/>
      <dgm:spPr/>
      <dgm:t>
        <a:bodyPr/>
        <a:lstStyle/>
        <a:p>
          <a:endParaRPr lang="en-US"/>
        </a:p>
      </dgm:t>
    </dgm:pt>
    <dgm:pt modelId="{428D9F07-938F-4D14-A52E-32A103801D31}">
      <dgm:prSet phldrT="[Text]" custT="1"/>
      <dgm:spPr/>
      <dgm:t>
        <a:bodyPr>
          <a:prstTxWarp prst="textPlain">
            <a:avLst/>
          </a:prstTxWarp>
        </a:bodyPr>
        <a:lstStyle/>
        <a:p>
          <a:r>
            <a:rPr lang="bn-BD" sz="2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পানকৌড়ির রক্ত, সৌরভের কাছে পরাজিত</a:t>
          </a:r>
          <a:endParaRPr lang="en-US" sz="24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gm:t>
    </dgm:pt>
    <dgm:pt modelId="{AD82B892-FCC0-4C12-A888-AACB372F50A4}" type="parTrans" cxnId="{0C2AD157-D2F7-492C-82AD-C45054C99790}">
      <dgm:prSet/>
      <dgm:spPr/>
      <dgm:t>
        <a:bodyPr/>
        <a:lstStyle/>
        <a:p>
          <a:endParaRPr lang="en-US"/>
        </a:p>
      </dgm:t>
    </dgm:pt>
    <dgm:pt modelId="{2DB9E013-2A4A-48F8-9153-8665D52A3ABE}" type="sibTrans" cxnId="{0C2AD157-D2F7-492C-82AD-C45054C99790}">
      <dgm:prSet/>
      <dgm:spPr/>
      <dgm:t>
        <a:bodyPr/>
        <a:lstStyle/>
        <a:p>
          <a:endParaRPr lang="en-US"/>
        </a:p>
      </dgm:t>
    </dgm:pt>
    <dgm:pt modelId="{40BB6E85-82A5-46FF-A5DB-A69997F82A5A}">
      <dgm:prSet phldrT="[Text]" custT="1"/>
      <dgm:spPr/>
      <dgm:t>
        <a:bodyPr/>
        <a:lstStyle/>
        <a:p>
          <a:r>
            <a:rPr lang="bn-BD" sz="6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,গন্ধবণিক</a:t>
          </a:r>
          <a:endParaRPr lang="en-US" sz="6600" b="1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gm:t>
    </dgm:pt>
    <dgm:pt modelId="{E7BFC852-9B1A-4ECC-921D-9B657599FE5F}" type="parTrans" cxnId="{08EA004D-FEBA-41A2-BB13-D63CFA18164D}">
      <dgm:prSet/>
      <dgm:spPr/>
      <dgm:t>
        <a:bodyPr/>
        <a:lstStyle/>
        <a:p>
          <a:endParaRPr lang="en-US"/>
        </a:p>
      </dgm:t>
    </dgm:pt>
    <dgm:pt modelId="{BC243DE3-8F1C-46B8-9A61-07BBFBD04FF6}" type="sibTrans" cxnId="{08EA004D-FEBA-41A2-BB13-D63CFA18164D}">
      <dgm:prSet/>
      <dgm:spPr/>
      <dgm:t>
        <a:bodyPr/>
        <a:lstStyle/>
        <a:p>
          <a:endParaRPr lang="en-US"/>
        </a:p>
      </dgm:t>
    </dgm:pt>
    <dgm:pt modelId="{785DD440-AE0F-4536-8633-5B7EFD4D8B37}" type="pres">
      <dgm:prSet presAssocID="{F040FE27-95A1-4CA8-8642-9C2F0831F9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05A2AF0-11A1-4522-9BEC-6DB52B02F957}" type="pres">
      <dgm:prSet presAssocID="{28229821-4893-4C99-8C7E-C2C09D96EA9F}" presName="boxAndChildren" presStyleCnt="0"/>
      <dgm:spPr/>
    </dgm:pt>
    <dgm:pt modelId="{349320EB-A0C4-40F4-91A0-FE14C59B67FD}" type="pres">
      <dgm:prSet presAssocID="{28229821-4893-4C99-8C7E-C2C09D96EA9F}" presName="parentTextBox" presStyleLbl="node1" presStyleIdx="0" presStyleCnt="3"/>
      <dgm:spPr/>
      <dgm:t>
        <a:bodyPr/>
        <a:lstStyle/>
        <a:p>
          <a:endParaRPr lang="en-US"/>
        </a:p>
      </dgm:t>
    </dgm:pt>
    <dgm:pt modelId="{DBAFEB6D-0450-40BE-83F8-5E1D468FED9D}" type="pres">
      <dgm:prSet presAssocID="{28229821-4893-4C99-8C7E-C2C09D96EA9F}" presName="entireBox" presStyleLbl="node1" presStyleIdx="0" presStyleCnt="3"/>
      <dgm:spPr/>
      <dgm:t>
        <a:bodyPr/>
        <a:lstStyle/>
        <a:p>
          <a:endParaRPr lang="en-US"/>
        </a:p>
      </dgm:t>
    </dgm:pt>
    <dgm:pt modelId="{4BED189D-BD79-434C-89E7-0ED43CF8D1B5}" type="pres">
      <dgm:prSet presAssocID="{28229821-4893-4C99-8C7E-C2C09D96EA9F}" presName="descendantBox" presStyleCnt="0"/>
      <dgm:spPr/>
    </dgm:pt>
    <dgm:pt modelId="{CF1624D3-727E-4740-8DE9-98920DE38658}" type="pres">
      <dgm:prSet presAssocID="{428D9F07-938F-4D14-A52E-32A103801D31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916D2-836C-4FC3-B82F-B2DBDBC45CDE}" type="pres">
      <dgm:prSet presAssocID="{40BB6E85-82A5-46FF-A5DB-A69997F82A5A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F3889-C20F-46EE-9F46-69DF53A61DFC}" type="pres">
      <dgm:prSet presAssocID="{00A74BFB-4AC4-41F0-9598-9E63B5737B66}" presName="sp" presStyleCnt="0"/>
      <dgm:spPr/>
    </dgm:pt>
    <dgm:pt modelId="{CC885EB0-287A-4FF3-85F9-51DFE1D80213}" type="pres">
      <dgm:prSet presAssocID="{105A8050-4B52-48D1-A832-ABE57AEB685B}" presName="arrowAndChildren" presStyleCnt="0"/>
      <dgm:spPr/>
    </dgm:pt>
    <dgm:pt modelId="{1A361823-CF19-409D-8EDF-02F9A4A543B1}" type="pres">
      <dgm:prSet presAssocID="{105A8050-4B52-48D1-A832-ABE57AEB685B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7316F5D6-AC40-494D-AD4D-6B6E2612842F}" type="pres">
      <dgm:prSet presAssocID="{105A8050-4B52-48D1-A832-ABE57AEB685B}" presName="arrow" presStyleLbl="node1" presStyleIdx="1" presStyleCnt="3"/>
      <dgm:spPr/>
      <dgm:t>
        <a:bodyPr/>
        <a:lstStyle/>
        <a:p>
          <a:endParaRPr lang="en-US"/>
        </a:p>
      </dgm:t>
    </dgm:pt>
    <dgm:pt modelId="{A65129F6-54C0-4836-9571-AF698FA86C9B}" type="pres">
      <dgm:prSet presAssocID="{105A8050-4B52-48D1-A832-ABE57AEB685B}" presName="descendantArrow" presStyleCnt="0"/>
      <dgm:spPr/>
    </dgm:pt>
    <dgm:pt modelId="{291E959F-5C2E-4F9D-ADB8-8C777FDBB2FB}" type="pres">
      <dgm:prSet presAssocID="{AC251065-B100-4644-9449-1BF0179E5CE9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39402-4455-46F1-8612-F1F8503DE73B}" type="pres">
      <dgm:prSet presAssocID="{463956A1-B8C3-42E9-9C3A-976CE23F3B1E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41C93D-2A76-41AE-AE86-0780E0609B1F}" type="pres">
      <dgm:prSet presAssocID="{632082D3-DB30-48D5-8BD2-7D589AF52DCC}" presName="sp" presStyleCnt="0"/>
      <dgm:spPr/>
    </dgm:pt>
    <dgm:pt modelId="{FD1E3829-9C12-4D7C-B0EE-0A66A8AEA3C1}" type="pres">
      <dgm:prSet presAssocID="{2EC47412-63AB-4D30-8980-2A91D5D8C3E7}" presName="arrowAndChildren" presStyleCnt="0"/>
      <dgm:spPr/>
    </dgm:pt>
    <dgm:pt modelId="{21EA2C3C-7C82-4F76-B01A-8352C0A3E623}" type="pres">
      <dgm:prSet presAssocID="{2EC47412-63AB-4D30-8980-2A91D5D8C3E7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1954FF33-17A7-440A-A6B0-7CDF63499261}" type="pres">
      <dgm:prSet presAssocID="{2EC47412-63AB-4D30-8980-2A91D5D8C3E7}" presName="arrow" presStyleLbl="node1" presStyleIdx="2" presStyleCnt="3"/>
      <dgm:spPr/>
      <dgm:t>
        <a:bodyPr/>
        <a:lstStyle/>
        <a:p>
          <a:endParaRPr lang="en-US"/>
        </a:p>
      </dgm:t>
    </dgm:pt>
    <dgm:pt modelId="{DC4829A5-B611-4CF3-8FEF-9D26070A3063}" type="pres">
      <dgm:prSet presAssocID="{2EC47412-63AB-4D30-8980-2A91D5D8C3E7}" presName="descendantArrow" presStyleCnt="0"/>
      <dgm:spPr/>
    </dgm:pt>
    <dgm:pt modelId="{749D036C-DB8E-443B-A654-F1B89688010E}" type="pres">
      <dgm:prSet presAssocID="{2E3D29D0-892F-4AFC-A75A-7403737DF48A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A8CE8-2F6A-4C27-A294-F348BAEF1C62}" type="pres">
      <dgm:prSet presAssocID="{688677F9-8F21-454F-AC49-436AA9256F58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8D6D03-4657-406B-A794-6AA8235C8767}" srcId="{F040FE27-95A1-4CA8-8642-9C2F0831F9D2}" destId="{2EC47412-63AB-4D30-8980-2A91D5D8C3E7}" srcOrd="0" destOrd="0" parTransId="{A205E09E-E145-4BF3-AB67-FA70C1D2CB11}" sibTransId="{632082D3-DB30-48D5-8BD2-7D589AF52DCC}"/>
    <dgm:cxn modelId="{D36B382C-7CA3-49F5-A0D8-094983BE5E6B}" srcId="{F040FE27-95A1-4CA8-8642-9C2F0831F9D2}" destId="{28229821-4893-4C99-8C7E-C2C09D96EA9F}" srcOrd="2" destOrd="0" parTransId="{168AF195-386E-40F4-BB9A-93BC233195AC}" sibTransId="{9DA010D2-DBEC-4453-8BE1-D230B09FABAE}"/>
    <dgm:cxn modelId="{23CD99D1-89E9-4E39-95B3-1F216251A91D}" type="presOf" srcId="{105A8050-4B52-48D1-A832-ABE57AEB685B}" destId="{1A361823-CF19-409D-8EDF-02F9A4A543B1}" srcOrd="0" destOrd="0" presId="urn:microsoft.com/office/officeart/2005/8/layout/process4"/>
    <dgm:cxn modelId="{012C5D73-E4C0-47B9-8E21-6A1D99721BCC}" type="presOf" srcId="{AC251065-B100-4644-9449-1BF0179E5CE9}" destId="{291E959F-5C2E-4F9D-ADB8-8C777FDBB2FB}" srcOrd="0" destOrd="0" presId="urn:microsoft.com/office/officeart/2005/8/layout/process4"/>
    <dgm:cxn modelId="{47F44FFB-034E-4E70-942E-80C64C2B5C52}" type="presOf" srcId="{40BB6E85-82A5-46FF-A5DB-A69997F82A5A}" destId="{A95916D2-836C-4FC3-B82F-B2DBDBC45CDE}" srcOrd="0" destOrd="0" presId="urn:microsoft.com/office/officeart/2005/8/layout/process4"/>
    <dgm:cxn modelId="{0C2AD157-D2F7-492C-82AD-C45054C99790}" srcId="{28229821-4893-4C99-8C7E-C2C09D96EA9F}" destId="{428D9F07-938F-4D14-A52E-32A103801D31}" srcOrd="0" destOrd="0" parTransId="{AD82B892-FCC0-4C12-A888-AACB372F50A4}" sibTransId="{2DB9E013-2A4A-48F8-9153-8665D52A3ABE}"/>
    <dgm:cxn modelId="{669DBD10-2327-46F9-845C-589D4D49C6AB}" type="presOf" srcId="{428D9F07-938F-4D14-A52E-32A103801D31}" destId="{CF1624D3-727E-4740-8DE9-98920DE38658}" srcOrd="0" destOrd="0" presId="urn:microsoft.com/office/officeart/2005/8/layout/process4"/>
    <dgm:cxn modelId="{49E4DC7C-A437-489A-ADDD-00CB36308B2B}" type="presOf" srcId="{105A8050-4B52-48D1-A832-ABE57AEB685B}" destId="{7316F5D6-AC40-494D-AD4D-6B6E2612842F}" srcOrd="1" destOrd="0" presId="urn:microsoft.com/office/officeart/2005/8/layout/process4"/>
    <dgm:cxn modelId="{CFE727BB-602D-485A-97E9-1E184E520F55}" type="presOf" srcId="{28229821-4893-4C99-8C7E-C2C09D96EA9F}" destId="{DBAFEB6D-0450-40BE-83F8-5E1D468FED9D}" srcOrd="1" destOrd="0" presId="urn:microsoft.com/office/officeart/2005/8/layout/process4"/>
    <dgm:cxn modelId="{DCD34766-6B81-4E96-8EA9-73369E63A86C}" type="presOf" srcId="{2EC47412-63AB-4D30-8980-2A91D5D8C3E7}" destId="{1954FF33-17A7-440A-A6B0-7CDF63499261}" srcOrd="1" destOrd="0" presId="urn:microsoft.com/office/officeart/2005/8/layout/process4"/>
    <dgm:cxn modelId="{7E9E7AA6-7D68-48D8-8553-5D11C73DE1E8}" srcId="{105A8050-4B52-48D1-A832-ABE57AEB685B}" destId="{463956A1-B8C3-42E9-9C3A-976CE23F3B1E}" srcOrd="1" destOrd="0" parTransId="{C2715465-8BE8-46D0-898E-D4E65FB4255A}" sibTransId="{9A43D091-BABF-49B6-BDF8-AFA1AA88B1C8}"/>
    <dgm:cxn modelId="{CE61985E-1CC6-40FA-940D-79F88C79B003}" type="presOf" srcId="{463956A1-B8C3-42E9-9C3A-976CE23F3B1E}" destId="{70C39402-4455-46F1-8612-F1F8503DE73B}" srcOrd="0" destOrd="0" presId="urn:microsoft.com/office/officeart/2005/8/layout/process4"/>
    <dgm:cxn modelId="{2C1F3BAC-965A-4A0C-B97F-1CEFE8DBBF35}" srcId="{2EC47412-63AB-4D30-8980-2A91D5D8C3E7}" destId="{688677F9-8F21-454F-AC49-436AA9256F58}" srcOrd="1" destOrd="0" parTransId="{ECFAE751-30AB-4B81-85B5-09742EBCECE0}" sibTransId="{F5276A35-A1E1-4FDA-A832-6E949A6BFDC0}"/>
    <dgm:cxn modelId="{4594C4E9-8A8E-4F6D-B1D8-A8D5040B9F04}" srcId="{2EC47412-63AB-4D30-8980-2A91D5D8C3E7}" destId="{2E3D29D0-892F-4AFC-A75A-7403737DF48A}" srcOrd="0" destOrd="0" parTransId="{5EE749A8-1083-4076-8EA4-FF3217C888D5}" sibTransId="{F5FC0BE4-A27D-4F72-9675-F3DDC5891F2C}"/>
    <dgm:cxn modelId="{2F68E91B-9E54-4F73-AA56-C9C0B07FE10B}" srcId="{105A8050-4B52-48D1-A832-ABE57AEB685B}" destId="{AC251065-B100-4644-9449-1BF0179E5CE9}" srcOrd="0" destOrd="0" parTransId="{B096F93A-1CFD-4A56-84DF-FAE984B040AB}" sibTransId="{44DF0DAA-8BBB-45E8-8BAE-DFD00AAF8D42}"/>
    <dgm:cxn modelId="{944ECB7E-5E51-4144-BFD3-007E135226B4}" type="presOf" srcId="{2EC47412-63AB-4D30-8980-2A91D5D8C3E7}" destId="{21EA2C3C-7C82-4F76-B01A-8352C0A3E623}" srcOrd="0" destOrd="0" presId="urn:microsoft.com/office/officeart/2005/8/layout/process4"/>
    <dgm:cxn modelId="{285B8192-E181-4D5A-AE0B-9FF3DBC02931}" type="presOf" srcId="{F040FE27-95A1-4CA8-8642-9C2F0831F9D2}" destId="{785DD440-AE0F-4536-8633-5B7EFD4D8B37}" srcOrd="0" destOrd="0" presId="urn:microsoft.com/office/officeart/2005/8/layout/process4"/>
    <dgm:cxn modelId="{588733E8-2DEF-4343-9013-C0A8D1F67B7B}" type="presOf" srcId="{688677F9-8F21-454F-AC49-436AA9256F58}" destId="{2C2A8CE8-2F6A-4C27-A294-F348BAEF1C62}" srcOrd="0" destOrd="0" presId="urn:microsoft.com/office/officeart/2005/8/layout/process4"/>
    <dgm:cxn modelId="{08EA004D-FEBA-41A2-BB13-D63CFA18164D}" srcId="{28229821-4893-4C99-8C7E-C2C09D96EA9F}" destId="{40BB6E85-82A5-46FF-A5DB-A69997F82A5A}" srcOrd="1" destOrd="0" parTransId="{E7BFC852-9B1A-4ECC-921D-9B657599FE5F}" sibTransId="{BC243DE3-8F1C-46B8-9A61-07BBFBD04FF6}"/>
    <dgm:cxn modelId="{639A530A-5E7F-4BC3-A22F-BBC88EC2198C}" type="presOf" srcId="{2E3D29D0-892F-4AFC-A75A-7403737DF48A}" destId="{749D036C-DB8E-443B-A654-F1B89688010E}" srcOrd="0" destOrd="0" presId="urn:microsoft.com/office/officeart/2005/8/layout/process4"/>
    <dgm:cxn modelId="{FA6A4C5F-5640-4C5C-92D9-B5F3076254F8}" type="presOf" srcId="{28229821-4893-4C99-8C7E-C2C09D96EA9F}" destId="{349320EB-A0C4-40F4-91A0-FE14C59B67FD}" srcOrd="0" destOrd="0" presId="urn:microsoft.com/office/officeart/2005/8/layout/process4"/>
    <dgm:cxn modelId="{18AE6D1A-F386-48BA-8671-1DF8188970A5}" srcId="{F040FE27-95A1-4CA8-8642-9C2F0831F9D2}" destId="{105A8050-4B52-48D1-A832-ABE57AEB685B}" srcOrd="1" destOrd="0" parTransId="{EE70C46D-312C-4FA2-A323-DB359F045A93}" sibTransId="{00A74BFB-4AC4-41F0-9598-9E63B5737B66}"/>
    <dgm:cxn modelId="{5BE3F01A-FE12-43FC-B287-19B8BF6653D5}" type="presParOf" srcId="{785DD440-AE0F-4536-8633-5B7EFD4D8B37}" destId="{E05A2AF0-11A1-4522-9BEC-6DB52B02F957}" srcOrd="0" destOrd="0" presId="urn:microsoft.com/office/officeart/2005/8/layout/process4"/>
    <dgm:cxn modelId="{77D26C27-D6A1-49B9-A5B1-98D759EF2563}" type="presParOf" srcId="{E05A2AF0-11A1-4522-9BEC-6DB52B02F957}" destId="{349320EB-A0C4-40F4-91A0-FE14C59B67FD}" srcOrd="0" destOrd="0" presId="urn:microsoft.com/office/officeart/2005/8/layout/process4"/>
    <dgm:cxn modelId="{231A6E2D-8019-4EA6-8E16-EC3F624D8E4C}" type="presParOf" srcId="{E05A2AF0-11A1-4522-9BEC-6DB52B02F957}" destId="{DBAFEB6D-0450-40BE-83F8-5E1D468FED9D}" srcOrd="1" destOrd="0" presId="urn:microsoft.com/office/officeart/2005/8/layout/process4"/>
    <dgm:cxn modelId="{DFCF03C8-C885-435C-9A01-5B3D361E923A}" type="presParOf" srcId="{E05A2AF0-11A1-4522-9BEC-6DB52B02F957}" destId="{4BED189D-BD79-434C-89E7-0ED43CF8D1B5}" srcOrd="2" destOrd="0" presId="urn:microsoft.com/office/officeart/2005/8/layout/process4"/>
    <dgm:cxn modelId="{6086C23C-8F9D-4973-AADB-6C9EB9E26EC9}" type="presParOf" srcId="{4BED189D-BD79-434C-89E7-0ED43CF8D1B5}" destId="{CF1624D3-727E-4740-8DE9-98920DE38658}" srcOrd="0" destOrd="0" presId="urn:microsoft.com/office/officeart/2005/8/layout/process4"/>
    <dgm:cxn modelId="{B988AEDB-7262-4A67-B334-9A4A350A6ECC}" type="presParOf" srcId="{4BED189D-BD79-434C-89E7-0ED43CF8D1B5}" destId="{A95916D2-836C-4FC3-B82F-B2DBDBC45CDE}" srcOrd="1" destOrd="0" presId="urn:microsoft.com/office/officeart/2005/8/layout/process4"/>
    <dgm:cxn modelId="{73BB57A1-970D-46C4-BD76-8D0E6AFFE2F5}" type="presParOf" srcId="{785DD440-AE0F-4536-8633-5B7EFD4D8B37}" destId="{14FF3889-C20F-46EE-9F46-69DF53A61DFC}" srcOrd="1" destOrd="0" presId="urn:microsoft.com/office/officeart/2005/8/layout/process4"/>
    <dgm:cxn modelId="{6D08E8F5-A73B-40E7-80C3-A3E32DE62510}" type="presParOf" srcId="{785DD440-AE0F-4536-8633-5B7EFD4D8B37}" destId="{CC885EB0-287A-4FF3-85F9-51DFE1D80213}" srcOrd="2" destOrd="0" presId="urn:microsoft.com/office/officeart/2005/8/layout/process4"/>
    <dgm:cxn modelId="{078BE4B5-6BC1-49BA-9A02-DD9614F450EB}" type="presParOf" srcId="{CC885EB0-287A-4FF3-85F9-51DFE1D80213}" destId="{1A361823-CF19-409D-8EDF-02F9A4A543B1}" srcOrd="0" destOrd="0" presId="urn:microsoft.com/office/officeart/2005/8/layout/process4"/>
    <dgm:cxn modelId="{A1DF532A-B584-4366-A5F5-43E6D3260468}" type="presParOf" srcId="{CC885EB0-287A-4FF3-85F9-51DFE1D80213}" destId="{7316F5D6-AC40-494D-AD4D-6B6E2612842F}" srcOrd="1" destOrd="0" presId="urn:microsoft.com/office/officeart/2005/8/layout/process4"/>
    <dgm:cxn modelId="{939A9088-3452-4776-964D-EDFE9A76E0C3}" type="presParOf" srcId="{CC885EB0-287A-4FF3-85F9-51DFE1D80213}" destId="{A65129F6-54C0-4836-9571-AF698FA86C9B}" srcOrd="2" destOrd="0" presId="urn:microsoft.com/office/officeart/2005/8/layout/process4"/>
    <dgm:cxn modelId="{B70C8054-FF1A-44B5-9305-1847589BB1B6}" type="presParOf" srcId="{A65129F6-54C0-4836-9571-AF698FA86C9B}" destId="{291E959F-5C2E-4F9D-ADB8-8C777FDBB2FB}" srcOrd="0" destOrd="0" presId="urn:microsoft.com/office/officeart/2005/8/layout/process4"/>
    <dgm:cxn modelId="{1192C4A0-C2B4-4357-8541-3221482CA7A7}" type="presParOf" srcId="{A65129F6-54C0-4836-9571-AF698FA86C9B}" destId="{70C39402-4455-46F1-8612-F1F8503DE73B}" srcOrd="1" destOrd="0" presId="urn:microsoft.com/office/officeart/2005/8/layout/process4"/>
    <dgm:cxn modelId="{90941AE6-3156-4AAA-9BB8-397928160369}" type="presParOf" srcId="{785DD440-AE0F-4536-8633-5B7EFD4D8B37}" destId="{8D41C93D-2A76-41AE-AE86-0780E0609B1F}" srcOrd="3" destOrd="0" presId="urn:microsoft.com/office/officeart/2005/8/layout/process4"/>
    <dgm:cxn modelId="{CEF23402-EF34-4F02-80D3-9EFE7B767F40}" type="presParOf" srcId="{785DD440-AE0F-4536-8633-5B7EFD4D8B37}" destId="{FD1E3829-9C12-4D7C-B0EE-0A66A8AEA3C1}" srcOrd="4" destOrd="0" presId="urn:microsoft.com/office/officeart/2005/8/layout/process4"/>
    <dgm:cxn modelId="{E50067FD-8239-46F8-A1F1-71AC899A3A7E}" type="presParOf" srcId="{FD1E3829-9C12-4D7C-B0EE-0A66A8AEA3C1}" destId="{21EA2C3C-7C82-4F76-B01A-8352C0A3E623}" srcOrd="0" destOrd="0" presId="urn:microsoft.com/office/officeart/2005/8/layout/process4"/>
    <dgm:cxn modelId="{F72C824A-C022-4B46-B669-B6A438FA0585}" type="presParOf" srcId="{FD1E3829-9C12-4D7C-B0EE-0A66A8AEA3C1}" destId="{1954FF33-17A7-440A-A6B0-7CDF63499261}" srcOrd="1" destOrd="0" presId="urn:microsoft.com/office/officeart/2005/8/layout/process4"/>
    <dgm:cxn modelId="{7838CC1F-E771-458D-AB9B-0A0E57DF526D}" type="presParOf" srcId="{FD1E3829-9C12-4D7C-B0EE-0A66A8AEA3C1}" destId="{DC4829A5-B611-4CF3-8FEF-9D26070A3063}" srcOrd="2" destOrd="0" presId="urn:microsoft.com/office/officeart/2005/8/layout/process4"/>
    <dgm:cxn modelId="{809C3ECB-BB4B-4133-B8A8-D8EDE8140B42}" type="presParOf" srcId="{DC4829A5-B611-4CF3-8FEF-9D26070A3063}" destId="{749D036C-DB8E-443B-A654-F1B89688010E}" srcOrd="0" destOrd="0" presId="urn:microsoft.com/office/officeart/2005/8/layout/process4"/>
    <dgm:cxn modelId="{0AE0D1F3-1E95-4F97-96B2-C8714A2DC0B3}" type="presParOf" srcId="{DC4829A5-B611-4CF3-8FEF-9D26070A3063}" destId="{2C2A8CE8-2F6A-4C27-A294-F348BAEF1C62}" srcOrd="1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25EE8-7177-42EF-9E42-68D337A91996}">
      <dsp:nvSpPr>
        <dsp:cNvPr id="0" name=""/>
        <dsp:cNvSpPr/>
      </dsp:nvSpPr>
      <dsp:spPr>
        <a:xfrm rot="16200000">
          <a:off x="563823" y="-563823"/>
          <a:ext cx="3429000" cy="4556646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prstTxWarp prst="textPlain">
            <a:avLst/>
          </a:prstTxWarp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i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জন্ম- ১৯৩৬, ১১ জুলাই ব্রাহ্মণবাড়িয়া জেলার মৌড়াইল গ্রামে।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i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পুরস্কার- বাংলা একাদেমি পুরস্কার, একুশে পদকসহ অসংখ্য পুরস্কার।</a:t>
          </a:r>
          <a:endParaRPr lang="en-US" sz="2800" b="1" i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sp:txBody>
      <dsp:txXfrm rot="5400000">
        <a:off x="0" y="0"/>
        <a:ext cx="4556646" cy="2571750"/>
      </dsp:txXfrm>
    </dsp:sp>
    <dsp:sp modelId="{3D897CD1-E25C-4538-80E3-7FCAD4A0D99D}">
      <dsp:nvSpPr>
        <dsp:cNvPr id="0" name=""/>
        <dsp:cNvSpPr/>
      </dsp:nvSpPr>
      <dsp:spPr>
        <a:xfrm>
          <a:off x="4556646" y="0"/>
          <a:ext cx="4556646" cy="3429000"/>
        </a:xfrm>
        <a:prstGeom prst="round1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prstTxWarp prst="textPlain">
            <a:avLst/>
          </a:prstTxWarp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i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NikoshBAN" pitchFamily="2" charset="0"/>
              <a:cs typeface="NikoshBAN" pitchFamily="2" charset="0"/>
            </a:rPr>
            <a:t>প্রকৃত নাম- মির আবদুস শুকুর আল মাহমুদ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i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NikoshBAN" pitchFamily="2" charset="0"/>
              <a:cs typeface="NikoshBAN" pitchFamily="2" charset="0"/>
            </a:rPr>
            <a:t>পিতা- আবদুর রব মির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i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NikoshBAN" pitchFamily="2" charset="0"/>
              <a:cs typeface="NikoshBAN" pitchFamily="2" charset="0"/>
            </a:rPr>
            <a:t>মাতা- রওশন আরা মির</a:t>
          </a:r>
        </a:p>
      </dsp:txBody>
      <dsp:txXfrm>
        <a:off x="4556646" y="0"/>
        <a:ext cx="4556646" cy="2571750"/>
      </dsp:txXfrm>
    </dsp:sp>
    <dsp:sp modelId="{0716F422-B33C-4AB2-8093-BB4B4FFD2491}">
      <dsp:nvSpPr>
        <dsp:cNvPr id="0" name=""/>
        <dsp:cNvSpPr/>
      </dsp:nvSpPr>
      <dsp:spPr>
        <a:xfrm rot="10800000">
          <a:off x="0" y="3429000"/>
          <a:ext cx="4556646" cy="3429000"/>
        </a:xfrm>
        <a:prstGeom prst="round1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prstTxWarp prst="textPlain">
            <a:avLst/>
          </a:prstTxWarp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rPr>
            <a:t>পেশা- সাংবাদিকতা (দৈনিক গণকন্ঠ, দৈনিক কর্ণফুলীর সম্পাদক)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rPr>
            <a:t>আবসরের পূর্ব পর্যন্ত বাংলাদেশ শিল্পকলা একাদেমির পরিচালক ছিলেন।</a:t>
          </a:r>
          <a:endParaRPr lang="en-US" sz="28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  <a:latin typeface="NikoshBAN" pitchFamily="2" charset="0"/>
            <a:cs typeface="NikoshBAN" pitchFamily="2" charset="0"/>
          </a:endParaRPr>
        </a:p>
      </dsp:txBody>
      <dsp:txXfrm rot="10800000">
        <a:off x="0" y="4286249"/>
        <a:ext cx="4556646" cy="2571750"/>
      </dsp:txXfrm>
    </dsp:sp>
    <dsp:sp modelId="{CD1F5B3B-8D50-4E4E-A088-DC440F32BC1A}">
      <dsp:nvSpPr>
        <dsp:cNvPr id="0" name=""/>
        <dsp:cNvSpPr/>
      </dsp:nvSpPr>
      <dsp:spPr>
        <a:xfrm rot="5400000">
          <a:off x="5120469" y="2865176"/>
          <a:ext cx="3429000" cy="4556646"/>
        </a:xfrm>
        <a:prstGeom prst="round1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prstTxWarp prst="textPlain">
            <a:avLst/>
          </a:prstTxWarp>
          <a:no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cap="none" spc="0" dirty="0" smtClean="0">
              <a:ln/>
              <a:solidFill>
                <a:schemeClr val="accent3"/>
              </a:solidFill>
              <a:effectLst/>
              <a:latin typeface="NikoshBAN" pitchFamily="2" charset="0"/>
              <a:cs typeface="NikoshBAN" pitchFamily="2" charset="0"/>
            </a:rPr>
            <a:t>পড়াশোনা- মাধ্যমিক স্তর পর্যন্ত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cap="none" spc="0" dirty="0" smtClean="0">
              <a:ln/>
              <a:solidFill>
                <a:schemeClr val="accent3"/>
              </a:solidFill>
              <a:effectLst/>
              <a:latin typeface="NikoshBAN" pitchFamily="2" charset="0"/>
              <a:cs typeface="NikoshBAN" pitchFamily="2" charset="0"/>
            </a:rPr>
            <a:t>কবিতার জগৎ- স্নিগ্ধ-শ্যামল, প্রশান্ত গ্রামীণ জীবন ও প্রকৃতির চিরায়ত রূপ</a:t>
          </a:r>
          <a:endParaRPr lang="en-US" sz="3200" b="1" kern="1200" cap="none" spc="0" dirty="0">
            <a:ln/>
            <a:solidFill>
              <a:schemeClr val="accent3"/>
            </a:solidFill>
            <a:effectLst/>
            <a:latin typeface="NikoshBAN" pitchFamily="2" charset="0"/>
            <a:cs typeface="NikoshBAN" pitchFamily="2" charset="0"/>
          </a:endParaRPr>
        </a:p>
      </dsp:txBody>
      <dsp:txXfrm rot="-5400000">
        <a:off x="4556646" y="4286249"/>
        <a:ext cx="4556646" cy="2571750"/>
      </dsp:txXfrm>
    </dsp:sp>
    <dsp:sp modelId="{C3F19BA6-696C-48AA-B502-8B18662C11D3}">
      <dsp:nvSpPr>
        <dsp:cNvPr id="0" name=""/>
        <dsp:cNvSpPr/>
      </dsp:nvSpPr>
      <dsp:spPr>
        <a:xfrm>
          <a:off x="3322073" y="2514597"/>
          <a:ext cx="2438416" cy="152400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</dsp:txBody>
      <dsp:txXfrm>
        <a:off x="3396469" y="2588993"/>
        <a:ext cx="2289624" cy="13752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FEB6D-0450-40BE-83F8-5E1D468FED9D}">
      <dsp:nvSpPr>
        <dsp:cNvPr id="0" name=""/>
        <dsp:cNvSpPr/>
      </dsp:nvSpPr>
      <dsp:spPr>
        <a:xfrm>
          <a:off x="0" y="5162379"/>
          <a:ext cx="9144000" cy="16944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i="1" kern="1200" dirty="0" smtClean="0">
              <a:latin typeface="NikoshBAN" pitchFamily="2" charset="0"/>
              <a:cs typeface="NikoshBAN" pitchFamily="2" charset="0"/>
            </a:rPr>
            <a:t>ছোটগল্প</a:t>
          </a:r>
          <a:endParaRPr lang="en-US" sz="3200" b="1" i="1" kern="1200" dirty="0">
            <a:latin typeface="NikoshBAN" pitchFamily="2" charset="0"/>
            <a:cs typeface="NikoshBAN" pitchFamily="2" charset="0"/>
          </a:endParaRPr>
        </a:p>
      </dsp:txBody>
      <dsp:txXfrm>
        <a:off x="0" y="5162379"/>
        <a:ext cx="9144000" cy="914980"/>
      </dsp:txXfrm>
    </dsp:sp>
    <dsp:sp modelId="{CF1624D3-727E-4740-8DE9-98920DE38658}">
      <dsp:nvSpPr>
        <dsp:cNvPr id="0" name=""/>
        <dsp:cNvSpPr/>
      </dsp:nvSpPr>
      <dsp:spPr>
        <a:xfrm>
          <a:off x="0" y="6043471"/>
          <a:ext cx="4572000" cy="77942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prstTxWarp prst="textPlain">
            <a:avLst/>
          </a:prstTxWarp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পানকৌড়ির রক্ত, সৌরভের কাছে পরাজিত</a:t>
          </a:r>
          <a:endParaRPr lang="en-US" sz="24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sp:txBody>
      <dsp:txXfrm>
        <a:off x="0" y="6043471"/>
        <a:ext cx="4572000" cy="779427"/>
      </dsp:txXfrm>
    </dsp:sp>
    <dsp:sp modelId="{A95916D2-836C-4FC3-B82F-B2DBDBC45CDE}">
      <dsp:nvSpPr>
        <dsp:cNvPr id="0" name=""/>
        <dsp:cNvSpPr/>
      </dsp:nvSpPr>
      <dsp:spPr>
        <a:xfrm>
          <a:off x="4572000" y="6043471"/>
          <a:ext cx="4572000" cy="779427"/>
        </a:xfrm>
        <a:prstGeom prst="rect">
          <a:avLst/>
        </a:prstGeom>
        <a:solidFill>
          <a:schemeClr val="accent5">
            <a:tint val="40000"/>
            <a:alpha val="90000"/>
            <a:hueOff val="-2148096"/>
            <a:satOff val="9651"/>
            <a:lumOff val="663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392" tIns="83820" rIns="469392" bIns="83820" numCol="1" spcCol="1270" anchor="ctr" anchorCtr="0">
          <a:noAutofit/>
        </a:bodyPr>
        <a:lstStyle/>
        <a:p>
          <a:pPr lvl="0" algn="ctr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66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,গন্ধবণিক</a:t>
          </a:r>
          <a:endParaRPr lang="en-US" sz="66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sp:txBody>
      <dsp:txXfrm>
        <a:off x="4572000" y="6043471"/>
        <a:ext cx="4572000" cy="779427"/>
      </dsp:txXfrm>
    </dsp:sp>
    <dsp:sp modelId="{7316F5D6-AC40-494D-AD4D-6B6E2612842F}">
      <dsp:nvSpPr>
        <dsp:cNvPr id="0" name=""/>
        <dsp:cNvSpPr/>
      </dsp:nvSpPr>
      <dsp:spPr>
        <a:xfrm rot="10800000">
          <a:off x="0" y="2581795"/>
          <a:ext cx="9144000" cy="2605999"/>
        </a:xfrm>
        <a:prstGeom prst="upArrowCallou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i="1" kern="1200" dirty="0" smtClean="0">
              <a:latin typeface="NikoshBAN" pitchFamily="2" charset="0"/>
              <a:cs typeface="NikoshBAN" pitchFamily="2" charset="0"/>
            </a:rPr>
            <a:t>উপন্যাস</a:t>
          </a:r>
          <a:endParaRPr lang="en-US" sz="3200" b="1" i="1" kern="1200" dirty="0">
            <a:latin typeface="NikoshBAN" pitchFamily="2" charset="0"/>
            <a:cs typeface="NikoshBAN" pitchFamily="2" charset="0"/>
          </a:endParaRPr>
        </a:p>
      </dsp:txBody>
      <dsp:txXfrm rot="-10800000">
        <a:off x="0" y="2581795"/>
        <a:ext cx="9144000" cy="914705"/>
      </dsp:txXfrm>
    </dsp:sp>
    <dsp:sp modelId="{291E959F-5C2E-4F9D-ADB8-8C777FDBB2FB}">
      <dsp:nvSpPr>
        <dsp:cNvPr id="0" name=""/>
        <dsp:cNvSpPr/>
      </dsp:nvSpPr>
      <dsp:spPr>
        <a:xfrm>
          <a:off x="0" y="3496501"/>
          <a:ext cx="4572000" cy="779193"/>
        </a:xfrm>
        <a:prstGeom prst="rect">
          <a:avLst/>
        </a:prstGeom>
        <a:solidFill>
          <a:schemeClr val="accent5">
            <a:tint val="40000"/>
            <a:alpha val="90000"/>
            <a:hueOff val="-4296193"/>
            <a:satOff val="19301"/>
            <a:lumOff val="1327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prstTxWarp prst="textPlain">
            <a:avLst/>
          </a:prstTxWarp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ডাহুকী, আগুনের মেয়ে,</a:t>
          </a:r>
          <a:endParaRPr lang="en-US" sz="24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sp:txBody>
      <dsp:txXfrm>
        <a:off x="0" y="3496501"/>
        <a:ext cx="4572000" cy="779193"/>
      </dsp:txXfrm>
    </dsp:sp>
    <dsp:sp modelId="{70C39402-4455-46F1-8612-F1F8503DE73B}">
      <dsp:nvSpPr>
        <dsp:cNvPr id="0" name=""/>
        <dsp:cNvSpPr/>
      </dsp:nvSpPr>
      <dsp:spPr>
        <a:xfrm>
          <a:off x="4572000" y="3496501"/>
          <a:ext cx="4572000" cy="779193"/>
        </a:xfrm>
        <a:prstGeom prst="rect">
          <a:avLst/>
        </a:prstGeom>
        <a:solidFill>
          <a:schemeClr val="accent5">
            <a:tint val="40000"/>
            <a:alpha val="90000"/>
            <a:hueOff val="-6444289"/>
            <a:satOff val="28952"/>
            <a:lumOff val="199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prstTxWarp prst="textPlain">
            <a:avLst/>
          </a:prstTxWarp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নিশিন্দা নারী, কবি ও কোলাহল</a:t>
          </a:r>
          <a:endParaRPr lang="en-US" sz="24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4572000" y="3496501"/>
        <a:ext cx="4572000" cy="779193"/>
      </dsp:txXfrm>
    </dsp:sp>
    <dsp:sp modelId="{1954FF33-17A7-440A-A6B0-7CDF63499261}">
      <dsp:nvSpPr>
        <dsp:cNvPr id="0" name=""/>
        <dsp:cNvSpPr/>
      </dsp:nvSpPr>
      <dsp:spPr>
        <a:xfrm rot="10800000">
          <a:off x="0" y="1212"/>
          <a:ext cx="9144000" cy="2605999"/>
        </a:xfrm>
        <a:prstGeom prst="upArrowCallou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i="1" kern="1200" dirty="0" smtClean="0">
              <a:latin typeface="NikoshBAN" pitchFamily="2" charset="0"/>
              <a:cs typeface="NikoshBAN" pitchFamily="2" charset="0"/>
            </a:rPr>
            <a:t>কাব্যগ্রন্থ</a:t>
          </a:r>
          <a:endParaRPr lang="en-US" sz="3200" b="1" i="1" kern="1200" dirty="0">
            <a:latin typeface="NikoshBAN" pitchFamily="2" charset="0"/>
            <a:cs typeface="NikoshBAN" pitchFamily="2" charset="0"/>
          </a:endParaRPr>
        </a:p>
      </dsp:txBody>
      <dsp:txXfrm rot="-10800000">
        <a:off x="0" y="1212"/>
        <a:ext cx="9144000" cy="914705"/>
      </dsp:txXfrm>
    </dsp:sp>
    <dsp:sp modelId="{749D036C-DB8E-443B-A654-F1B89688010E}">
      <dsp:nvSpPr>
        <dsp:cNvPr id="0" name=""/>
        <dsp:cNvSpPr/>
      </dsp:nvSpPr>
      <dsp:spPr>
        <a:xfrm>
          <a:off x="0" y="915918"/>
          <a:ext cx="4572000" cy="779193"/>
        </a:xfrm>
        <a:prstGeom prst="rect">
          <a:avLst/>
        </a:prstGeom>
        <a:solidFill>
          <a:schemeClr val="accent5">
            <a:tint val="40000"/>
            <a:alpha val="90000"/>
            <a:hueOff val="-8592385"/>
            <a:satOff val="38602"/>
            <a:lumOff val="2654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prstTxWarp prst="textPlain">
            <a:avLst/>
          </a:prstTxWarp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0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লোক-লোকান্তর, কালের কলস, সোনালী কাবিন, মায়াবি পর্দা দুলে উঠো, অদৃষ্টবাদীদের রান্নাবান্না, বখতিয়ারের ঘোড়া, আরব্য রজনীর রাজহাঁস</a:t>
          </a:r>
          <a:endParaRPr lang="en-US" sz="20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sp:txBody>
      <dsp:txXfrm>
        <a:off x="0" y="915918"/>
        <a:ext cx="4572000" cy="779193"/>
      </dsp:txXfrm>
    </dsp:sp>
    <dsp:sp modelId="{2C2A8CE8-2F6A-4C27-A294-F348BAEF1C62}">
      <dsp:nvSpPr>
        <dsp:cNvPr id="0" name=""/>
        <dsp:cNvSpPr/>
      </dsp:nvSpPr>
      <dsp:spPr>
        <a:xfrm>
          <a:off x="4572000" y="915918"/>
          <a:ext cx="4572000" cy="779193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prstTxWarp prst="textPlain">
            <a:avLst/>
          </a:prstTxWarp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400" b="1" kern="1200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rPr>
            <a:t>শিশুতোষ- পাখির আছে ফুলের কাছে, </a:t>
          </a:r>
          <a:endParaRPr lang="en-US" sz="2400" b="1" kern="1200" cap="none" spc="0" dirty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NikoshBAN" pitchFamily="2" charset="0"/>
            <a:cs typeface="NikoshBAN" pitchFamily="2" charset="0"/>
          </a:endParaRPr>
        </a:p>
      </dsp:txBody>
      <dsp:txXfrm>
        <a:off x="4572000" y="915918"/>
        <a:ext cx="4572000" cy="779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402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117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303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90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692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3544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228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489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4702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17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182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941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houmik\Desktop\new presentation\wall\Walllllllllllll\flora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1905000"/>
            <a:ext cx="6096000" cy="315471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perspectiveContrastingLeftFacing"/>
              <a:lightRig rig="brightRoom" dir="t"/>
            </a:scene3d>
            <a:sp3d extrusionH="57150" contourW="6350" prstMaterial="plastic">
              <a:bevelT w="20320" h="20320" prst="hardEdg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bn-BD" sz="19900" b="1" cap="all" dirty="0" smtClean="0">
                <a:ln>
                  <a:solidFill>
                    <a:srgbClr val="FFFF00"/>
                  </a:solidFill>
                </a:ln>
                <a:solidFill>
                  <a:srgbClr val="E41C9D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9900" b="1" cap="all" dirty="0">
              <a:ln>
                <a:solidFill>
                  <a:srgbClr val="FFFF00"/>
                </a:solidFill>
              </a:ln>
              <a:solidFill>
                <a:srgbClr val="E41C9D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C:\Users\Bhoumik\Desktop\New folder\Cambrian tools\png\g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371" y="3154362"/>
            <a:ext cx="3928429" cy="3703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02019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Cambrian tools\Sonar tori\050126_072821_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0" y="0"/>
            <a:ext cx="91530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66949" y="152400"/>
            <a:ext cx="8000999" cy="6248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7953"/>
              </a:avLst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লোক-লোকান্তর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আল মাহমুদ</a:t>
            </a:r>
          </a:p>
          <a:p>
            <a:endParaRPr lang="bn-BD" sz="1600" b="1" i="1" dirty="0">
              <a:ln/>
              <a:solidFill>
                <a:schemeClr val="accent3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আমার চেতনা যেন একটি শাদা সত্যিকার পাখি,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বসে আছে সবুজ অরণ্যে এক চন্দনের ডালে;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মাথার</a:t>
            </a:r>
            <a:r>
              <a:rPr lang="bn-BD" sz="1600" b="1" i="1" dirty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ওপরে নিচে বনচারী বাতাসের তালে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দোলে বন্য পানলতা, সুগন্ধ পরাগে মাখামাখি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হয়ে আছে ঠোঁট তার। আর দুটি চোখের কোটরে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কাটা সুপারির রং, পা সবুজ, নখ তীব্র লাল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যেন তার তন্ত্রে মন্ত্রে ভরে আছে চন্দনের ডাল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চোখ যে রাখতে নারি এত বন্য ঝোপের ওপরে।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তাকাতে পারি না আমি রূপে তার যেন এত ভয়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যখনি উজ্জ্বল হয় আমার এ চেতনার মণি,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মনে হয় কেটে যাবে, ছিঁড়ে যাবে সমস্ত বাঁধুনি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সংসার সমাজ ধর্ম তুচ্ছ হয়ে যাবে লোকালয়।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লোক থেকে লোকান্তরে আমি যেন স্তব্ধ হয়ে শুনি</a:t>
            </a:r>
          </a:p>
          <a:p>
            <a:r>
              <a:rPr lang="bn-BD" sz="1600" b="1" i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আহত কবির গান। কবিতার আসন্ন বিজয়।</a:t>
            </a:r>
            <a:endParaRPr lang="en-US" sz="1600" b="1" i="1" dirty="0">
              <a:ln/>
              <a:solidFill>
                <a:schemeClr val="accent3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1576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500">
              <a:schemeClr val="accent1">
                <a:lumMod val="40000"/>
                <a:lumOff val="60000"/>
              </a:schemeClr>
            </a:gs>
            <a:gs pos="20410">
              <a:schemeClr val="accent2">
                <a:lumMod val="60000"/>
                <a:lumOff val="40000"/>
              </a:schemeClr>
            </a:gs>
            <a:gs pos="32500">
              <a:srgbClr val="B4C7EA"/>
            </a:gs>
            <a:gs pos="32500">
              <a:srgbClr val="B4C7EA"/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4" name="Rounded Rectangle 3"/>
            <p:cNvSpPr/>
            <p:nvPr/>
          </p:nvSpPr>
          <p:spPr>
            <a:xfrm>
              <a:off x="6629400" y="5105400"/>
              <a:ext cx="2514600" cy="175260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152400" y="381000"/>
            <a:ext cx="8991600" cy="83099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আমার চেতনা যেন একটি শাদা সত্যিকার </a:t>
            </a:r>
            <a:r>
              <a:rPr lang="bn-BD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পাখি</a:t>
            </a: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1" y="5706070"/>
            <a:ext cx="8762999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(চেতনা: কাব্যবোধ ও কাব্যচেতনা)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0626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houmik\Desktop\Animals+and+Plants_007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533400" y="304800"/>
            <a:ext cx="8332730" cy="83099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n-BD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বসে আছে সবুজ অরণ্যে এক চন্দনের ডালে;</a:t>
            </a:r>
          </a:p>
        </p:txBody>
      </p:sp>
    </p:spTree>
    <p:extLst>
      <p:ext uri="{BB962C8B-B14F-4D97-AF65-F5344CB8AC3E}">
        <p14:creationId xmlns="" xmlns:p14="http://schemas.microsoft.com/office/powerpoint/2010/main" val="2647620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500">
              <a:srgbClr val="00B050"/>
            </a:gs>
            <a:gs pos="20410">
              <a:schemeClr val="accent2">
                <a:lumMod val="60000"/>
                <a:lumOff val="40000"/>
              </a:schemeClr>
            </a:gs>
            <a:gs pos="32500">
              <a:srgbClr val="B4C7EA"/>
            </a:gs>
            <a:gs pos="32500">
              <a:srgbClr val="B4C7EA"/>
            </a:gs>
            <a:gs pos="0">
              <a:schemeClr val="accent1">
                <a:tint val="66000"/>
                <a:satMod val="160000"/>
              </a:schemeClr>
            </a:gs>
            <a:gs pos="50000">
              <a:srgbClr val="00FF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houmik\Desktop\new presentation\content\4468_1251492664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C:\Users\Bhoumik\Desktop\new presentation\content\4468_1251492589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C:\Users\Bhoumik\Desktop\new presentation\content\17_clove_3738157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Rectangle 13"/>
          <p:cNvSpPr/>
          <p:nvPr/>
        </p:nvSpPr>
        <p:spPr>
          <a:xfrm>
            <a:off x="1700060" y="4495800"/>
            <a:ext cx="5949064" cy="92333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n-BD" sz="5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চন্দন </a:t>
            </a:r>
            <a:r>
              <a:rPr lang="bn-BD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ফুল: ঝাল-মিষ্টি </a:t>
            </a:r>
            <a:r>
              <a:rPr lang="bn-BD" sz="5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লবঙ্গ</a:t>
            </a:r>
            <a:endParaRPr lang="en-US" sz="5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56224" y="96916"/>
            <a:ext cx="26315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6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চন্দন ফুল</a:t>
            </a:r>
            <a:endParaRPr lang="en-US" sz="6600" dirty="0"/>
          </a:p>
        </p:txBody>
      </p:sp>
    </p:spTree>
    <p:extLst>
      <p:ext uri="{BB962C8B-B14F-4D97-AF65-F5344CB8AC3E}">
        <p14:creationId xmlns="" xmlns:p14="http://schemas.microsoft.com/office/powerpoint/2010/main" val="9633089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houmik\Desktop\new presentation\content\4468_1251492864_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990600" y="18871"/>
            <a:ext cx="7620000" cy="120032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BD" sz="7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চন্দন:সুগন্ধি কাঠের গাছ</a:t>
            </a:r>
            <a:endParaRPr lang="en-US" sz="72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C:\Users\Bhoumik\Desktop\new presentation\content\chond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45" y="1447800"/>
            <a:ext cx="591251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0" y="58674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কবির কাব্যসত্তার মধুরতার সাথে চন্দনের সম্পর্ক নিহিত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25425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houmik\Desktop\new presentation\content\Bangladesh-n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76200" y="3886200"/>
            <a:ext cx="8915400" cy="83099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মাথার ওপরে নিচে বনচারী বাতাসের </a:t>
            </a:r>
            <a:r>
              <a:rPr lang="bn-BD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তালে</a:t>
            </a:r>
            <a:endParaRPr lang="bn-BD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698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houmik\Desktop\new presentation\content\kasia-paan-pic-01_01_newsnextb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67" y="0"/>
            <a:ext cx="916026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1828800" y="381000"/>
            <a:ext cx="5607625" cy="110799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n-BD" sz="6600" b="1" spc="50" dirty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দোলে বন্য </a:t>
            </a:r>
            <a:r>
              <a:rPr lang="bn-BD" sz="6600" b="1" spc="50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পানলতা </a:t>
            </a:r>
            <a:endParaRPr lang="en-US" sz="6600" b="1" spc="50" dirty="0">
              <a:ln w="11430">
                <a:solidFill>
                  <a:srgbClr val="FFFF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142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houmik\Desktop\new presentation\content\Lok Lokantar\Animals+and+Plants_009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381000" y="499408"/>
            <a:ext cx="8458199" cy="1938992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bn-BD" sz="6000" b="1" i="1" dirty="0">
                <a:ln w="11430">
                  <a:solidFill>
                    <a:srgbClr val="00FF00"/>
                  </a:solidFill>
                </a:ln>
                <a:solidFill>
                  <a:srgbClr val="00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সুগন্ধ পরাগে </a:t>
            </a:r>
            <a:r>
              <a:rPr lang="bn-BD" sz="6000" b="1" i="1" dirty="0" smtClean="0">
                <a:ln w="11430">
                  <a:solidFill>
                    <a:srgbClr val="00FF00"/>
                  </a:solidFill>
                </a:ln>
                <a:solidFill>
                  <a:srgbClr val="00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মাখামাখি হয়ে </a:t>
            </a:r>
            <a:r>
              <a:rPr lang="bn-BD" sz="6000" b="1" i="1" dirty="0">
                <a:ln w="11430">
                  <a:solidFill>
                    <a:srgbClr val="00FF00"/>
                  </a:solidFill>
                </a:ln>
                <a:solidFill>
                  <a:srgbClr val="00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আছে ঠোঁট তার।</a:t>
            </a:r>
            <a:endParaRPr lang="en-US" sz="6000" b="1" i="1" dirty="0">
              <a:ln w="11430">
                <a:solidFill>
                  <a:srgbClr val="00FF00"/>
                </a:solidFill>
              </a:ln>
              <a:solidFill>
                <a:srgbClr val="00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2242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600200" y="228600"/>
            <a:ext cx="6102953" cy="707886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r>
              <a:rPr lang="bn-BD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কবির </a:t>
            </a:r>
            <a:r>
              <a:rPr lang="bn-BD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ঠোঁট, অস্তিত্বের স্বরূপ</a:t>
            </a:r>
            <a:r>
              <a:rPr lang="bn-BD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কাব্যভাষা</a:t>
            </a:r>
            <a:endParaRPr lang="en-US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5678269"/>
            <a:ext cx="6400800" cy="646331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bn-BD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সাদা পাখির ঠোঁট যেন কবির চেতনার ঠোঁট</a:t>
            </a:r>
            <a:endParaRPr lang="en-US" sz="36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4404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447800" y="228600"/>
            <a:ext cx="6858000" cy="175432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bn-BD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 দুটি চোখের কোটরে</a:t>
            </a:r>
          </a:p>
          <a:p>
            <a:r>
              <a:rPr lang="bn-BD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কাটা সুপারির রং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7533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houmik\Documents\hd\hd-wallpapers-for-desktop-64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1981200"/>
            <a:ext cx="4495800" cy="1219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ContrastingRightFacing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505200"/>
            <a:ext cx="4495800" cy="110799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bn-BD" sz="6600" b="1" dirty="0" smtClean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বাংলা বিভাগ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79927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houmik\Desktop\new presentation\content\awhtd77_8056_18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051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1981200" y="533400"/>
            <a:ext cx="4496744" cy="1446550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n-BD" sz="88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কাটা </a:t>
            </a:r>
            <a:r>
              <a:rPr lang="bn-BD" sz="88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সুপারি</a:t>
            </a:r>
            <a:endParaRPr lang="en-US" sz="8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1008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" y="55728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1981200" y="76200"/>
            <a:ext cx="5562600" cy="92333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n-BD" sz="5400" b="1" i="1" dirty="0">
                <a:ln>
                  <a:solidFill>
                    <a:srgbClr val="00FF00"/>
                  </a:solidFill>
                </a:ln>
                <a:solidFill>
                  <a:srgbClr val="00FF00"/>
                </a:solidFill>
                <a:latin typeface="NikoshBAN" pitchFamily="2" charset="0"/>
                <a:cs typeface="NikoshBAN" pitchFamily="2" charset="0"/>
              </a:rPr>
              <a:t>পা সবুজ</a:t>
            </a:r>
            <a:r>
              <a:rPr lang="bn-BD" sz="5400" b="1" i="1" dirty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bn-BD" sz="5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নখ তীব্র লাল</a:t>
            </a:r>
            <a:endParaRPr lang="en-US" sz="5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39637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74540" y="228600"/>
            <a:ext cx="8188460" cy="830997"/>
          </a:xfrm>
          <a:prstGeom prst="rect">
            <a:avLst/>
          </a:prstGeom>
        </p:spPr>
        <p:txBody>
          <a:bodyPr wrap="none">
            <a:prstTxWarp prst="textDeflateBottom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bn-BD" sz="48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যেন তার তন্ত্রে মন্ত্রে ভরে আছে চন্দনের ডাল</a:t>
            </a:r>
          </a:p>
        </p:txBody>
      </p:sp>
    </p:spTree>
    <p:extLst>
      <p:ext uri="{BB962C8B-B14F-4D97-AF65-F5344CB8AC3E}">
        <p14:creationId xmlns="" xmlns:p14="http://schemas.microsoft.com/office/powerpoint/2010/main" val="4249890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houmik\Desktop\new presentation\content\Lok Lokantar\IMG_30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33400" y="4107359"/>
            <a:ext cx="8004114" cy="76944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n-BD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চোখ যে রাখতে নারি এত বন্য ঝোপের ওপরে।</a:t>
            </a:r>
            <a:endParaRPr lang="en-US" sz="4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25180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houmik\Desktop\new presentation\content\Lok Lokantar\IMG_30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" y="86591"/>
            <a:ext cx="4774124" cy="3636818"/>
          </a:xfrm>
          <a:prstGeom prst="rect">
            <a:avLst/>
          </a:prstGeom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57" y="76200"/>
            <a:ext cx="4406712" cy="3657600"/>
          </a:xfrm>
          <a:prstGeom prst="rect">
            <a:avLst/>
          </a:prstGeom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857" y="3754582"/>
            <a:ext cx="4406711" cy="3216832"/>
          </a:xfrm>
          <a:prstGeom prst="rect">
            <a:avLst/>
          </a:prstGeom>
          <a:ln w="3492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" y="3754582"/>
            <a:ext cx="4814455" cy="31796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Box 6"/>
          <p:cNvSpPr txBox="1"/>
          <p:nvPr/>
        </p:nvSpPr>
        <p:spPr>
          <a:xfrm>
            <a:off x="457200" y="685800"/>
            <a:ext cx="8229600" cy="70788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bn-BD" sz="4000" b="1" i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</a:t>
            </a:r>
            <a:r>
              <a:rPr lang="bn-BD" sz="4000" b="1" i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নিসর্গ</a:t>
            </a:r>
            <a:r>
              <a:rPr lang="bn-BD" sz="4000" b="1" i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উপলব্ধি, </a:t>
            </a:r>
            <a:r>
              <a:rPr lang="bn-BD" sz="4000" b="1" i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চিরায়ত</a:t>
            </a:r>
            <a:r>
              <a:rPr lang="bn-BD" sz="4000" b="1" i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গ্রামবাংলা</a:t>
            </a:r>
            <a:endParaRPr lang="en-US" sz="4000" b="1" i="1" dirty="0">
              <a:ln w="1905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2136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m work\new content_nurul_huda_2\group work\communication_00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457200"/>
            <a:ext cx="3886200" cy="1200329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bn-BD" sz="72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7200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209798"/>
            <a:ext cx="8153400" cy="152400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bn-BD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কবিতায় কবি প্রকৃতির কোন বিষয় গুলো ব্যবহার করেছেন তা লেখ।</a:t>
            </a:r>
          </a:p>
          <a:p>
            <a:r>
              <a:rPr lang="bn-BD" sz="2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(দল- ক)</a:t>
            </a:r>
            <a:endParaRPr lang="en-US" sz="2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017820"/>
            <a:ext cx="8153400" cy="131618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bn-BD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কবিতায় </a:t>
            </a:r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পাখির কোন বিষয় গুলো কবি নিজের সাথে তুলনা করেছেন তা লেখ। </a:t>
            </a:r>
          </a:p>
          <a:p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(দল-খ)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495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m work\new content_nurul_huda_2\eveluation\corporate_think_tank_solution_md_wm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452919"/>
            <a:ext cx="4114800" cy="122348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6600" b="1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000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600200"/>
            <a:ext cx="7772400" cy="501675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কবির প্রকৃত নাম কী?</a:t>
            </a:r>
          </a:p>
          <a:p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কবির পেশা কী ছিল?</a:t>
            </a:r>
          </a:p>
          <a:p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আল মাহমুদের কবিতার জগৎ কী নিয়ে তৈরি?</a:t>
            </a:r>
          </a:p>
          <a:p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কবিতাটি কোন কাব্যগ্রন্থ থেকে নেয়া হয়েছে?</a:t>
            </a:r>
          </a:p>
          <a:p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কবিতায় কোন রংয়ের পাখির কথা বলা হয়েছে?</a:t>
            </a:r>
          </a:p>
          <a:p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পাখিটি কিসের ডালে বসে আছে?</a:t>
            </a:r>
          </a:p>
        </p:txBody>
      </p:sp>
    </p:spTree>
    <p:extLst>
      <p:ext uri="{BB962C8B-B14F-4D97-AF65-F5344CB8AC3E}">
        <p14:creationId xmlns="" xmlns:p14="http://schemas.microsoft.com/office/powerpoint/2010/main" val="9453257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m work\new content_nurul_huda_2\home work\9016920-smart-young-boy-doing-his-homework-too-much-concentrated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20"/>
            <a:ext cx="9144000" cy="6842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332508"/>
            <a:ext cx="4495800" cy="1738745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bn-BD" sz="8000" b="1" cap="all" dirty="0" smtClean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8000" b="1" cap="all" dirty="0">
              <a:ln/>
              <a:solidFill>
                <a:schemeClr val="accent6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798" y="2775466"/>
            <a:ext cx="6553201" cy="172033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4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C66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তোমার দেখা একটিগ্রামের বর্ণনা দাও, যার সাথে কবিতায় বর্ণিত প্রাকৃতিক সৌন্দর্যের মিল রয়েছে।</a:t>
            </a:r>
            <a:endParaRPr lang="en-US" sz="40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CC66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5689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/>
          <p:cNvSpPr txBox="1"/>
          <p:nvPr/>
        </p:nvSpPr>
        <p:spPr>
          <a:xfrm>
            <a:off x="76200" y="2590800"/>
            <a:ext cx="9144000" cy="175432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আমাদের জীবনে ধর্মীয় অনুশাসন গুলোর সঠিক ব্যবহার নিশ্চিত করি।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4480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0"/>
            <a:ext cx="6781800" cy="2362200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bn-BD" sz="13800" b="1" cap="all" dirty="0" smtClean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3800" b="1" cap="all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20161118_202433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6749"/>
            <a:ext cx="9144000" cy="14512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5423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houmik\Documents\hd\jhgy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999833"/>
            <a:ext cx="8763000" cy="28007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RelaxedModerately"/>
              <a:lightRig rig="brightRoom" dir="t"/>
            </a:scene3d>
            <a:sp3d extrusionH="57150" contourW="6350" prstMaterial="plastic">
              <a:bevelT w="20320" h="20320" prst="rible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8800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b="1" cap="all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8800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8800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প্রথ</a:t>
            </a:r>
            <a:r>
              <a:rPr lang="en-US" sz="8800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 </a:t>
            </a:r>
            <a:r>
              <a:rPr lang="en-US" sz="8800" b="1" cap="all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পত্র</a:t>
            </a:r>
            <a:endParaRPr lang="en-US" sz="8800" b="1" cap="all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8800" b="1" cap="all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bn-BD" sz="8800" b="1" cap="all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en-US" sz="8800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b="1" cap="all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endParaRPr lang="bn-BD" sz="8800" b="1" cap="all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4672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houmik\Desktop\new presentation\content\Lok Lokantar\vi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Bhoumik\Desktop\new presentation\content\Lok Lokantar\Village landscape.ch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94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Bhoumik\Desktop\new presentation\content\Lok Lokantar\Bangladesh-na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4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Bhoumik\Desktop\new presentation\content\Lok Lokantar\PAIN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77" y="3412"/>
            <a:ext cx="916077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" y="0"/>
            <a:ext cx="6934200" cy="1323439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8953"/>
              </a:avLst>
            </a:prstTxWarp>
            <a:spAutoFit/>
          </a:bodyPr>
          <a:lstStyle/>
          <a:p>
            <a:r>
              <a:rPr lang="bn-BD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মানুষের সৃষ্টির মূল প্রেরণা হিসেবে কাজ করে প্রকৃতি; </a:t>
            </a:r>
          </a:p>
          <a:p>
            <a:r>
              <a:rPr lang="bn-BD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তার রং, তার উপাদান, আর বিশেষ করে প্রকৃতির রূপ।</a:t>
            </a:r>
            <a:endParaRPr lang="en-US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6128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houmik\Desktop\green_field-2560x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1230573" y="32982"/>
            <a:ext cx="6987810" cy="186204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115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লোক-লোকান্তর</a:t>
            </a:r>
            <a:endParaRPr lang="en-US" sz="1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2973" y="5443182"/>
            <a:ext cx="7086600" cy="110799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r>
              <a:rPr lang="bn-BD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আত্মপরিচয়মূলক </a:t>
            </a:r>
            <a:r>
              <a:rPr lang="bn-BD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কবিতা</a:t>
            </a:r>
            <a:r>
              <a:rPr 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২/১</a:t>
            </a:r>
            <a:endParaRPr lang="en-US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73" y="2907984"/>
            <a:ext cx="9144000" cy="92333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5400" b="1" i="1" dirty="0" smtClean="0">
                <a:ln w="11430"/>
                <a:blipFill>
                  <a:blip r:embed="rId4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“লোক-লোকান্তর”কাব্যগ্রন্থের নাম কবিতা</a:t>
            </a:r>
            <a:endParaRPr lang="en-US" sz="5400" b="1" dirty="0">
              <a:ln w="11430"/>
              <a:blipFill>
                <a:blip r:embed="rId4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3216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m work\new content_nurul_huda_2\Lesson outcome\girl_thinking.gi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"/>
            <a:ext cx="8814088" cy="662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2457" y="378581"/>
            <a:ext cx="3783815" cy="159327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bn-BD" sz="6600" dirty="0" smtClean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 ফল</a:t>
            </a:r>
            <a:endParaRPr lang="en-US" sz="6600" dirty="0">
              <a:ln w="18415" cmpd="sng">
                <a:solidFill>
                  <a:srgbClr val="00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3932" y="2970074"/>
            <a:ext cx="7086600" cy="120032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bn-BD" sz="3600" dirty="0" smtClean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আল মাহমুদ সম্পর্কে বলতে পারবে।</a:t>
            </a:r>
          </a:p>
          <a:p>
            <a:endParaRPr lang="en-US" sz="3600" dirty="0">
              <a:ln w="18415" cmpd="sng">
                <a:solidFill>
                  <a:srgbClr val="00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3932" y="4078069"/>
            <a:ext cx="6600867" cy="1200329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bn-BD" sz="3600" dirty="0" smtClean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কবির কাব্যচেতনার স্বরূপ বিশ্লেষণ করতে পারবে।</a:t>
            </a:r>
            <a:endParaRPr lang="en-US" sz="3600" dirty="0">
              <a:ln w="18415" cmpd="sng">
                <a:solidFill>
                  <a:srgbClr val="00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5261380"/>
            <a:ext cx="6309741" cy="1200329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bn-BD" sz="3600" dirty="0" smtClean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বাংলার প্রাকৃতিক সৌন্দর্যের প্রতি কবির </a:t>
            </a:r>
          </a:p>
          <a:p>
            <a:r>
              <a:rPr lang="bn-BD" sz="36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bn-BD" sz="3600" dirty="0" smtClean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মুগ্ধতার স্বরূপ ব্যাখ্যা করতে পারবে।</a:t>
            </a:r>
            <a:endParaRPr lang="bn-BD" sz="3600" dirty="0">
              <a:ln w="18415" cmpd="sng">
                <a:solidFill>
                  <a:srgbClr val="00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0227" y="2057400"/>
            <a:ext cx="5334000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3600" dirty="0" smtClean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</a:t>
            </a:r>
            <a:r>
              <a:rPr lang="bn-BD" sz="3600" dirty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bn-BD" sz="3600" dirty="0" smtClean="0">
                <a:ln w="18415" cmpd="sng">
                  <a:solidFill>
                    <a:srgbClr val="00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...</a:t>
            </a:r>
            <a:endParaRPr lang="en-US" sz="3600" dirty="0">
              <a:ln w="18415" cmpd="sng">
                <a:solidFill>
                  <a:srgbClr val="00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41243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Bhoumik\Desktop\Sahitter itihas\552637_399837700064595_1946969573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5562600"/>
            <a:ext cx="5562600" cy="1200329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  <a:scene3d>
              <a:camera prst="perspectiveRelaxed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bn-BD" sz="7200" b="1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আল মাহমুদ</a:t>
            </a:r>
            <a:endParaRPr lang="en-US" sz="7200" b="1" i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7210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houmik\Desktop\new presentation\content\Lok Lokantar\5d242ba9-c02c-4d85-b686-cfa8c68fa9bc.gif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41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3459929888"/>
              </p:ext>
            </p:extLst>
          </p:nvPr>
        </p:nvGraphicFramePr>
        <p:xfrm>
          <a:off x="30706" y="0"/>
          <a:ext cx="911329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978587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F19BA6-696C-48AA-B502-8B18662C1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C3F19BA6-696C-48AA-B502-8B18662C1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C3F19BA6-696C-48AA-B502-8B18662C11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C3F19BA6-696C-48AA-B502-8B18662C11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825EE8-7177-42EF-9E42-68D337A91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E9825EE8-7177-42EF-9E42-68D337A91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E9825EE8-7177-42EF-9E42-68D337A919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E9825EE8-7177-42EF-9E42-68D337A919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D897CD1-E25C-4538-80E3-7FCAD4A0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3D897CD1-E25C-4538-80E3-7FCAD4A0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3D897CD1-E25C-4538-80E3-7FCAD4A0D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3D897CD1-E25C-4538-80E3-7FCAD4A0D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16F422-B33C-4AB2-8093-BB4B4FFD2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0716F422-B33C-4AB2-8093-BB4B4FFD2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0716F422-B33C-4AB2-8093-BB4B4FFD2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graphicEl>
                                              <a:dgm id="{0716F422-B33C-4AB2-8093-BB4B4FFD2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1F5B3B-8D50-4E4E-A088-DC440F32B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graphicEl>
                                              <a:dgm id="{CD1F5B3B-8D50-4E4E-A088-DC440F32B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CD1F5B3B-8D50-4E4E-A088-DC440F32B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CD1F5B3B-8D50-4E4E-A088-DC440F32B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houmik\Desktop\new presentation\content\Lok Lokantar\4_59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3421803832"/>
              </p:ext>
            </p:extLst>
          </p:nvPr>
        </p:nvGraphicFramePr>
        <p:xfrm>
          <a:off x="0" y="10236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071403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54FF33-17A7-440A-A6B0-7CDF63499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1954FF33-17A7-440A-A6B0-7CDF634992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1954FF33-17A7-440A-A6B0-7CDF63499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1954FF33-17A7-440A-A6B0-7CDF63499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9D036C-DB8E-443B-A654-F1B896880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749D036C-DB8E-443B-A654-F1B8968801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749D036C-DB8E-443B-A654-F1B896880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749D036C-DB8E-443B-A654-F1B8968801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2A8CE8-2F6A-4C27-A294-F348BAEF1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2C2A8CE8-2F6A-4C27-A294-F348BAEF1C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2C2A8CE8-2F6A-4C27-A294-F348BAEF1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2C2A8CE8-2F6A-4C27-A294-F348BAEF1C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16F5D6-AC40-494D-AD4D-6B6E26128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7316F5D6-AC40-494D-AD4D-6B6E261284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7316F5D6-AC40-494D-AD4D-6B6E26128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7316F5D6-AC40-494D-AD4D-6B6E26128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1E959F-5C2E-4F9D-ADB8-8C777FDBB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291E959F-5C2E-4F9D-ADB8-8C777FDBB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291E959F-5C2E-4F9D-ADB8-8C777FDBB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291E959F-5C2E-4F9D-ADB8-8C777FDBB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C39402-4455-46F1-8612-F1F8503DE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70C39402-4455-46F1-8612-F1F8503DE7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70C39402-4455-46F1-8612-F1F8503DE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70C39402-4455-46F1-8612-F1F8503DE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AFEB6D-0450-40BE-83F8-5E1D468FE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DBAFEB6D-0450-40BE-83F8-5E1D468FED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DBAFEB6D-0450-40BE-83F8-5E1D468FE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DBAFEB6D-0450-40BE-83F8-5E1D468FED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1624D3-727E-4740-8DE9-98920DE386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CF1624D3-727E-4740-8DE9-98920DE386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CF1624D3-727E-4740-8DE9-98920DE386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CF1624D3-727E-4740-8DE9-98920DE386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5916D2-836C-4FC3-B82F-B2DBDBC45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A95916D2-836C-4FC3-B82F-B2DBDBC45C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A95916D2-836C-4FC3-B82F-B2DBDBC45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A95916D2-836C-4FC3-B82F-B2DBDBC45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1985</TotalTime>
  <Words>515</Words>
  <Application>Microsoft Office PowerPoint</Application>
  <PresentationFormat>On-screen Show (4:3)</PresentationFormat>
  <Paragraphs>86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Bhoumik</dc:creator>
  <cp:lastModifiedBy>Lotus Computer</cp:lastModifiedBy>
  <cp:revision>88</cp:revision>
  <dcterms:created xsi:type="dcterms:W3CDTF">2006-08-16T00:00:00Z</dcterms:created>
  <dcterms:modified xsi:type="dcterms:W3CDTF">2016-12-22T20:49:07Z</dcterms:modified>
</cp:coreProperties>
</file>